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0" r:id="rId5"/>
    <p:sldId id="265" r:id="rId6"/>
    <p:sldId id="261" r:id="rId7"/>
    <p:sldId id="267" r:id="rId8"/>
    <p:sldId id="263" r:id="rId9"/>
    <p:sldId id="264" r:id="rId10"/>
    <p:sldId id="259" r:id="rId11"/>
    <p:sldId id="268" r:id="rId12"/>
    <p:sldId id="272" r:id="rId13"/>
    <p:sldId id="270" r:id="rId14"/>
    <p:sldId id="271" r:id="rId15"/>
    <p:sldId id="266" r:id="rId16"/>
    <p:sldId id="269" r:id="rId17"/>
    <p:sldId id="26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7580B-4DC3-B650-DCB4-5E35F7098CA6}" v="4387" dt="2020-01-26T23:05:11.330"/>
    <p1510:client id="{2A9ECB43-F46D-2D2A-F5E4-96CBC6E8D52A}" v="5" dt="2020-02-03T18:38:54.559"/>
    <p1510:client id="{66930B84-6181-43A3-22E9-355D51F30C3B}" v="3374" dt="2020-01-26T18:31:58.409"/>
    <p1510:client id="{66B4040A-9CD3-976E-96A8-D4B8FDAB017F}" v="171" dt="2020-02-03T21:39:36.930"/>
    <p1510:client id="{DDF7D769-7F48-377F-4612-AAC18B4FFDFB}" v="12" dt="2020-02-03T21:15:26.0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7" d="100"/>
          <a:sy n="67" d="100"/>
        </p:scale>
        <p:origin x="38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ata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2.svg"/></Relationships>
</file>

<file path=ppt/diagrams/_rels/data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ata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9.xml.rels><?xml version="1.0" encoding="UTF-8" standalone="yes"?>
<Relationships xmlns="http://schemas.openxmlformats.org/package/2006/relationships"><Relationship Id="rId3" Type="http://schemas.openxmlformats.org/officeDocument/2006/relationships/hyperlink" Target="https://www.maldef.org/resources/scholarship-resources/" TargetMode="External"/><Relationship Id="rId2" Type="http://schemas.openxmlformats.org/officeDocument/2006/relationships/hyperlink" Target="https://www2.ed.gov/about/offices/list/oela/newcomers-toolkit/ncomertoolkit.pdf" TargetMode="External"/><Relationship Id="rId1" Type="http://schemas.openxmlformats.org/officeDocument/2006/relationships/hyperlink" Target="https://newscenter.sdsu.edu/education/cescal-conference/files/06159-NEALegal09undocumentedchildren.pdf"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32.svg"/></Relationships>
</file>

<file path=ppt/diagrams/_rels/drawing6.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8.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9.xml.rels><?xml version="1.0" encoding="UTF-8" standalone="yes"?>
<Relationships xmlns="http://schemas.openxmlformats.org/package/2006/relationships"><Relationship Id="rId3" Type="http://schemas.openxmlformats.org/officeDocument/2006/relationships/hyperlink" Target="https://www.maldef.org/resources/scholarship-resources/" TargetMode="External"/><Relationship Id="rId2" Type="http://schemas.openxmlformats.org/officeDocument/2006/relationships/hyperlink" Target="https://www2.ed.gov/about/offices/list/oela/newcomers-toolkit/ncomertoolkit.pdf" TargetMode="External"/><Relationship Id="rId1" Type="http://schemas.openxmlformats.org/officeDocument/2006/relationships/hyperlink" Target="https://newscenter.sdsu.edu/education/cescal-conference/files/06159-NEALegal09undocumentedchildren.pdf"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AF5A00-157A-48A3-B0E4-A40493734D28}"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en-US"/>
        </a:p>
      </dgm:t>
    </dgm:pt>
    <dgm:pt modelId="{9D0D2F1F-8BCE-496E-B427-B0B1EF97012B}">
      <dgm:prSet/>
      <dgm:spPr/>
      <dgm:t>
        <a:bodyPr/>
        <a:lstStyle/>
        <a:p>
          <a:r>
            <a:rPr lang="en-US"/>
            <a:t>Understand the different immigration statuses</a:t>
          </a:r>
        </a:p>
      </dgm:t>
    </dgm:pt>
    <dgm:pt modelId="{C02BD90B-021B-48DD-B9C8-539B9AFCF809}" type="parTrans" cxnId="{4CABA681-B7E4-4A6F-A538-A850061F7B8A}">
      <dgm:prSet/>
      <dgm:spPr/>
      <dgm:t>
        <a:bodyPr/>
        <a:lstStyle/>
        <a:p>
          <a:endParaRPr lang="en-US"/>
        </a:p>
      </dgm:t>
    </dgm:pt>
    <dgm:pt modelId="{849800C2-A73C-4856-B4A8-BA7C52DF6EFC}" type="sibTrans" cxnId="{4CABA681-B7E4-4A6F-A538-A850061F7B8A}">
      <dgm:prSet/>
      <dgm:spPr/>
      <dgm:t>
        <a:bodyPr/>
        <a:lstStyle/>
        <a:p>
          <a:endParaRPr lang="en-US"/>
        </a:p>
      </dgm:t>
    </dgm:pt>
    <dgm:pt modelId="{2D3A8608-2010-4858-93BB-3C47B2D6DA31}">
      <dgm:prSet/>
      <dgm:spPr/>
      <dgm:t>
        <a:bodyPr/>
        <a:lstStyle/>
        <a:p>
          <a:r>
            <a:rPr lang="en-US"/>
            <a:t>Support children at school with their existent or non-existent immigration status.</a:t>
          </a:r>
        </a:p>
      </dgm:t>
    </dgm:pt>
    <dgm:pt modelId="{A8B5D71F-4C05-4598-87BB-2C0BD04EB9B3}" type="parTrans" cxnId="{7DADB608-C865-46AD-B58C-BE3CC40CB68E}">
      <dgm:prSet/>
      <dgm:spPr/>
      <dgm:t>
        <a:bodyPr/>
        <a:lstStyle/>
        <a:p>
          <a:endParaRPr lang="en-US"/>
        </a:p>
      </dgm:t>
    </dgm:pt>
    <dgm:pt modelId="{3AB96AF5-1426-4FA7-BA08-8BF36B6B81D0}" type="sibTrans" cxnId="{7DADB608-C865-46AD-B58C-BE3CC40CB68E}">
      <dgm:prSet/>
      <dgm:spPr/>
      <dgm:t>
        <a:bodyPr/>
        <a:lstStyle/>
        <a:p>
          <a:endParaRPr lang="en-US"/>
        </a:p>
      </dgm:t>
    </dgm:pt>
    <dgm:pt modelId="{D104E9A4-5E7C-4768-8C5F-9CB820398731}">
      <dgm:prSet/>
      <dgm:spPr/>
      <dgm:t>
        <a:bodyPr/>
        <a:lstStyle/>
        <a:p>
          <a:r>
            <a:rPr lang="en-US"/>
            <a:t>District, schools, staff roles.</a:t>
          </a:r>
        </a:p>
      </dgm:t>
    </dgm:pt>
    <dgm:pt modelId="{6A72328F-4F96-4D9C-B1FE-D3BBE20287AC}" type="parTrans" cxnId="{768E582B-B5EA-4138-BC95-5552019BCBD9}">
      <dgm:prSet/>
      <dgm:spPr/>
      <dgm:t>
        <a:bodyPr/>
        <a:lstStyle/>
        <a:p>
          <a:endParaRPr lang="en-US"/>
        </a:p>
      </dgm:t>
    </dgm:pt>
    <dgm:pt modelId="{A7788BCD-DFDE-489E-8A6C-E3AF46D07894}" type="sibTrans" cxnId="{768E582B-B5EA-4138-BC95-5552019BCBD9}">
      <dgm:prSet/>
      <dgm:spPr/>
      <dgm:t>
        <a:bodyPr/>
        <a:lstStyle/>
        <a:p>
          <a:endParaRPr lang="en-US"/>
        </a:p>
      </dgm:t>
    </dgm:pt>
    <dgm:pt modelId="{46CBF1A3-EDA2-49D0-8F41-F2306F297994}" type="pres">
      <dgm:prSet presAssocID="{BEAF5A00-157A-48A3-B0E4-A40493734D28}" presName="root" presStyleCnt="0">
        <dgm:presLayoutVars>
          <dgm:dir/>
          <dgm:resizeHandles val="exact"/>
        </dgm:presLayoutVars>
      </dgm:prSet>
      <dgm:spPr/>
    </dgm:pt>
    <dgm:pt modelId="{8BCA7367-1A10-4681-8FCB-3FFB5F10832D}" type="pres">
      <dgm:prSet presAssocID="{9D0D2F1F-8BCE-496E-B427-B0B1EF97012B}" presName="compNode" presStyleCnt="0"/>
      <dgm:spPr/>
    </dgm:pt>
    <dgm:pt modelId="{E0B55C21-06B9-465B-BEE7-C624C4C38F91}" type="pres">
      <dgm:prSet presAssocID="{9D0D2F1F-8BCE-496E-B427-B0B1EF97012B}" presName="bgRect" presStyleLbl="bgShp" presStyleIdx="0" presStyleCnt="3"/>
      <dgm:spPr/>
    </dgm:pt>
    <dgm:pt modelId="{B4542BC8-B5DF-40D8-9FCF-2B652D58AE26}" type="pres">
      <dgm:prSet presAssocID="{9D0D2F1F-8BCE-496E-B427-B0B1EF97012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1FF74284-A54B-41CF-87ED-F04B8F7620B7}" type="pres">
      <dgm:prSet presAssocID="{9D0D2F1F-8BCE-496E-B427-B0B1EF97012B}" presName="spaceRect" presStyleCnt="0"/>
      <dgm:spPr/>
    </dgm:pt>
    <dgm:pt modelId="{06D8FE11-72D7-412F-8139-DE9FE8160D75}" type="pres">
      <dgm:prSet presAssocID="{9D0D2F1F-8BCE-496E-B427-B0B1EF97012B}" presName="parTx" presStyleLbl="revTx" presStyleIdx="0" presStyleCnt="3">
        <dgm:presLayoutVars>
          <dgm:chMax val="0"/>
          <dgm:chPref val="0"/>
        </dgm:presLayoutVars>
      </dgm:prSet>
      <dgm:spPr/>
    </dgm:pt>
    <dgm:pt modelId="{16578E87-70C6-4D32-830F-8B6F828E14C6}" type="pres">
      <dgm:prSet presAssocID="{849800C2-A73C-4856-B4A8-BA7C52DF6EFC}" presName="sibTrans" presStyleCnt="0"/>
      <dgm:spPr/>
    </dgm:pt>
    <dgm:pt modelId="{24AB7DE7-EDF4-473A-9D9F-A331BF9F3F0E}" type="pres">
      <dgm:prSet presAssocID="{2D3A8608-2010-4858-93BB-3C47B2D6DA31}" presName="compNode" presStyleCnt="0"/>
      <dgm:spPr/>
    </dgm:pt>
    <dgm:pt modelId="{A31A7E4A-A886-40DA-B202-E70DAE63BBA4}" type="pres">
      <dgm:prSet presAssocID="{2D3A8608-2010-4858-93BB-3C47B2D6DA31}" presName="bgRect" presStyleLbl="bgShp" presStyleIdx="1" presStyleCnt="3"/>
      <dgm:spPr/>
    </dgm:pt>
    <dgm:pt modelId="{F14AC0D6-1E1C-46FB-B4BE-95B96B5C8194}" type="pres">
      <dgm:prSet presAssocID="{2D3A8608-2010-4858-93BB-3C47B2D6DA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ildren"/>
        </a:ext>
      </dgm:extLst>
    </dgm:pt>
    <dgm:pt modelId="{08C418AB-1DB5-4811-8A26-E7ED3A00B420}" type="pres">
      <dgm:prSet presAssocID="{2D3A8608-2010-4858-93BB-3C47B2D6DA31}" presName="spaceRect" presStyleCnt="0"/>
      <dgm:spPr/>
    </dgm:pt>
    <dgm:pt modelId="{A4F585A4-D668-407E-9612-92DC9FF73CFF}" type="pres">
      <dgm:prSet presAssocID="{2D3A8608-2010-4858-93BB-3C47B2D6DA31}" presName="parTx" presStyleLbl="revTx" presStyleIdx="1" presStyleCnt="3">
        <dgm:presLayoutVars>
          <dgm:chMax val="0"/>
          <dgm:chPref val="0"/>
        </dgm:presLayoutVars>
      </dgm:prSet>
      <dgm:spPr/>
    </dgm:pt>
    <dgm:pt modelId="{D0C75B81-C672-4E3E-9FE7-205467384897}" type="pres">
      <dgm:prSet presAssocID="{3AB96AF5-1426-4FA7-BA08-8BF36B6B81D0}" presName="sibTrans" presStyleCnt="0"/>
      <dgm:spPr/>
    </dgm:pt>
    <dgm:pt modelId="{CE1242D3-7B5B-49F8-8C38-9BF50EF9B213}" type="pres">
      <dgm:prSet presAssocID="{D104E9A4-5E7C-4768-8C5F-9CB820398731}" presName="compNode" presStyleCnt="0"/>
      <dgm:spPr/>
    </dgm:pt>
    <dgm:pt modelId="{B1914733-5BA4-41E9-A954-9376171A9039}" type="pres">
      <dgm:prSet presAssocID="{D104E9A4-5E7C-4768-8C5F-9CB820398731}" presName="bgRect" presStyleLbl="bgShp" presStyleIdx="2" presStyleCnt="3"/>
      <dgm:spPr/>
    </dgm:pt>
    <dgm:pt modelId="{DA8A8250-A333-4446-A19E-F09ECAD91F67}" type="pres">
      <dgm:prSet presAssocID="{D104E9A4-5E7C-4768-8C5F-9CB8203987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choolhouse"/>
        </a:ext>
      </dgm:extLst>
    </dgm:pt>
    <dgm:pt modelId="{4AC234D1-7252-477C-A935-29ED44D201C9}" type="pres">
      <dgm:prSet presAssocID="{D104E9A4-5E7C-4768-8C5F-9CB820398731}" presName="spaceRect" presStyleCnt="0"/>
      <dgm:spPr/>
    </dgm:pt>
    <dgm:pt modelId="{F94E9F9F-7289-4318-A648-4D8F7A992264}" type="pres">
      <dgm:prSet presAssocID="{D104E9A4-5E7C-4768-8C5F-9CB820398731}" presName="parTx" presStyleLbl="revTx" presStyleIdx="2" presStyleCnt="3">
        <dgm:presLayoutVars>
          <dgm:chMax val="0"/>
          <dgm:chPref val="0"/>
        </dgm:presLayoutVars>
      </dgm:prSet>
      <dgm:spPr/>
    </dgm:pt>
  </dgm:ptLst>
  <dgm:cxnLst>
    <dgm:cxn modelId="{7DADB608-C865-46AD-B58C-BE3CC40CB68E}" srcId="{BEAF5A00-157A-48A3-B0E4-A40493734D28}" destId="{2D3A8608-2010-4858-93BB-3C47B2D6DA31}" srcOrd="1" destOrd="0" parTransId="{A8B5D71F-4C05-4598-87BB-2C0BD04EB9B3}" sibTransId="{3AB96AF5-1426-4FA7-BA08-8BF36B6B81D0}"/>
    <dgm:cxn modelId="{386B321D-11AA-4EB4-B477-51B0A3E8B83F}" type="presOf" srcId="{BEAF5A00-157A-48A3-B0E4-A40493734D28}" destId="{46CBF1A3-EDA2-49D0-8F41-F2306F297994}" srcOrd="0" destOrd="0" presId="urn:microsoft.com/office/officeart/2018/2/layout/IconVerticalSolidList"/>
    <dgm:cxn modelId="{768E582B-B5EA-4138-BC95-5552019BCBD9}" srcId="{BEAF5A00-157A-48A3-B0E4-A40493734D28}" destId="{D104E9A4-5E7C-4768-8C5F-9CB820398731}" srcOrd="2" destOrd="0" parTransId="{6A72328F-4F96-4D9C-B1FE-D3BBE20287AC}" sibTransId="{A7788BCD-DFDE-489E-8A6C-E3AF46D07894}"/>
    <dgm:cxn modelId="{DCF2E531-04AA-4303-B82F-6CE2C8E0EB77}" type="presOf" srcId="{2D3A8608-2010-4858-93BB-3C47B2D6DA31}" destId="{A4F585A4-D668-407E-9612-92DC9FF73CFF}" srcOrd="0" destOrd="0" presId="urn:microsoft.com/office/officeart/2018/2/layout/IconVerticalSolidList"/>
    <dgm:cxn modelId="{4CABA681-B7E4-4A6F-A538-A850061F7B8A}" srcId="{BEAF5A00-157A-48A3-B0E4-A40493734D28}" destId="{9D0D2F1F-8BCE-496E-B427-B0B1EF97012B}" srcOrd="0" destOrd="0" parTransId="{C02BD90B-021B-48DD-B9C8-539B9AFCF809}" sibTransId="{849800C2-A73C-4856-B4A8-BA7C52DF6EFC}"/>
    <dgm:cxn modelId="{5D57CD90-B49C-41FE-807B-91227BCBE995}" type="presOf" srcId="{D104E9A4-5E7C-4768-8C5F-9CB820398731}" destId="{F94E9F9F-7289-4318-A648-4D8F7A992264}" srcOrd="0" destOrd="0" presId="urn:microsoft.com/office/officeart/2018/2/layout/IconVerticalSolidList"/>
    <dgm:cxn modelId="{880F4BF1-4E59-4708-9242-A75478FDEE6A}" type="presOf" srcId="{9D0D2F1F-8BCE-496E-B427-B0B1EF97012B}" destId="{06D8FE11-72D7-412F-8139-DE9FE8160D75}" srcOrd="0" destOrd="0" presId="urn:microsoft.com/office/officeart/2018/2/layout/IconVerticalSolidList"/>
    <dgm:cxn modelId="{5E8A3427-02E4-4FF5-875E-93D4B4061A80}" type="presParOf" srcId="{46CBF1A3-EDA2-49D0-8F41-F2306F297994}" destId="{8BCA7367-1A10-4681-8FCB-3FFB5F10832D}" srcOrd="0" destOrd="0" presId="urn:microsoft.com/office/officeart/2018/2/layout/IconVerticalSolidList"/>
    <dgm:cxn modelId="{8343350B-1115-48BF-A220-819FF5E9C29F}" type="presParOf" srcId="{8BCA7367-1A10-4681-8FCB-3FFB5F10832D}" destId="{E0B55C21-06B9-465B-BEE7-C624C4C38F91}" srcOrd="0" destOrd="0" presId="urn:microsoft.com/office/officeart/2018/2/layout/IconVerticalSolidList"/>
    <dgm:cxn modelId="{577CB27C-044B-4F94-A98F-8BBF189F08B2}" type="presParOf" srcId="{8BCA7367-1A10-4681-8FCB-3FFB5F10832D}" destId="{B4542BC8-B5DF-40D8-9FCF-2B652D58AE26}" srcOrd="1" destOrd="0" presId="urn:microsoft.com/office/officeart/2018/2/layout/IconVerticalSolidList"/>
    <dgm:cxn modelId="{7724151D-9834-4C88-AEDF-96AD7D3B07A0}" type="presParOf" srcId="{8BCA7367-1A10-4681-8FCB-3FFB5F10832D}" destId="{1FF74284-A54B-41CF-87ED-F04B8F7620B7}" srcOrd="2" destOrd="0" presId="urn:microsoft.com/office/officeart/2018/2/layout/IconVerticalSolidList"/>
    <dgm:cxn modelId="{781425FD-C753-4511-90FA-2E03C73D796D}" type="presParOf" srcId="{8BCA7367-1A10-4681-8FCB-3FFB5F10832D}" destId="{06D8FE11-72D7-412F-8139-DE9FE8160D75}" srcOrd="3" destOrd="0" presId="urn:microsoft.com/office/officeart/2018/2/layout/IconVerticalSolidList"/>
    <dgm:cxn modelId="{F63A91E4-9B9F-43AC-BFB8-1D9308551AF9}" type="presParOf" srcId="{46CBF1A3-EDA2-49D0-8F41-F2306F297994}" destId="{16578E87-70C6-4D32-830F-8B6F828E14C6}" srcOrd="1" destOrd="0" presId="urn:microsoft.com/office/officeart/2018/2/layout/IconVerticalSolidList"/>
    <dgm:cxn modelId="{319CDD8D-F9EF-42F6-A5EF-DD142F37D836}" type="presParOf" srcId="{46CBF1A3-EDA2-49D0-8F41-F2306F297994}" destId="{24AB7DE7-EDF4-473A-9D9F-A331BF9F3F0E}" srcOrd="2" destOrd="0" presId="urn:microsoft.com/office/officeart/2018/2/layout/IconVerticalSolidList"/>
    <dgm:cxn modelId="{50168E88-8B1A-4374-9348-69CE1399C61E}" type="presParOf" srcId="{24AB7DE7-EDF4-473A-9D9F-A331BF9F3F0E}" destId="{A31A7E4A-A886-40DA-B202-E70DAE63BBA4}" srcOrd="0" destOrd="0" presId="urn:microsoft.com/office/officeart/2018/2/layout/IconVerticalSolidList"/>
    <dgm:cxn modelId="{7430096E-C08A-4765-9B76-56E24685B973}" type="presParOf" srcId="{24AB7DE7-EDF4-473A-9D9F-A331BF9F3F0E}" destId="{F14AC0D6-1E1C-46FB-B4BE-95B96B5C8194}" srcOrd="1" destOrd="0" presId="urn:microsoft.com/office/officeart/2018/2/layout/IconVerticalSolidList"/>
    <dgm:cxn modelId="{3F3BAF15-5004-43F4-B18A-8C9582B04574}" type="presParOf" srcId="{24AB7DE7-EDF4-473A-9D9F-A331BF9F3F0E}" destId="{08C418AB-1DB5-4811-8A26-E7ED3A00B420}" srcOrd="2" destOrd="0" presId="urn:microsoft.com/office/officeart/2018/2/layout/IconVerticalSolidList"/>
    <dgm:cxn modelId="{6BC398ED-8B99-4BDD-80A0-DAB57C58500F}" type="presParOf" srcId="{24AB7DE7-EDF4-473A-9D9F-A331BF9F3F0E}" destId="{A4F585A4-D668-407E-9612-92DC9FF73CFF}" srcOrd="3" destOrd="0" presId="urn:microsoft.com/office/officeart/2018/2/layout/IconVerticalSolidList"/>
    <dgm:cxn modelId="{DDCC5BA4-E286-4C4A-BCA4-D1C6CD6B701F}" type="presParOf" srcId="{46CBF1A3-EDA2-49D0-8F41-F2306F297994}" destId="{D0C75B81-C672-4E3E-9FE7-205467384897}" srcOrd="3" destOrd="0" presId="urn:microsoft.com/office/officeart/2018/2/layout/IconVerticalSolidList"/>
    <dgm:cxn modelId="{4AF516E7-9EF6-47EB-99B8-9B3D4FCD916B}" type="presParOf" srcId="{46CBF1A3-EDA2-49D0-8F41-F2306F297994}" destId="{CE1242D3-7B5B-49F8-8C38-9BF50EF9B213}" srcOrd="4" destOrd="0" presId="urn:microsoft.com/office/officeart/2018/2/layout/IconVerticalSolidList"/>
    <dgm:cxn modelId="{FBA9E9BF-E829-4400-801C-B92E695CA2A5}" type="presParOf" srcId="{CE1242D3-7B5B-49F8-8C38-9BF50EF9B213}" destId="{B1914733-5BA4-41E9-A954-9376171A9039}" srcOrd="0" destOrd="0" presId="urn:microsoft.com/office/officeart/2018/2/layout/IconVerticalSolidList"/>
    <dgm:cxn modelId="{D4D58054-F0DD-40B3-83BD-C61E93F2AF2E}" type="presParOf" srcId="{CE1242D3-7B5B-49F8-8C38-9BF50EF9B213}" destId="{DA8A8250-A333-4446-A19E-F09ECAD91F67}" srcOrd="1" destOrd="0" presId="urn:microsoft.com/office/officeart/2018/2/layout/IconVerticalSolidList"/>
    <dgm:cxn modelId="{36211466-E8A9-4D86-84D2-70FB1DFCEF67}" type="presParOf" srcId="{CE1242D3-7B5B-49F8-8C38-9BF50EF9B213}" destId="{4AC234D1-7252-477C-A935-29ED44D201C9}" srcOrd="2" destOrd="0" presId="urn:microsoft.com/office/officeart/2018/2/layout/IconVerticalSolidList"/>
    <dgm:cxn modelId="{5445F383-B334-4D3A-A954-0749B494C7F0}" type="presParOf" srcId="{CE1242D3-7B5B-49F8-8C38-9BF50EF9B213}" destId="{F94E9F9F-7289-4318-A648-4D8F7A992264}"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886625-16F7-4F62-B293-52CA7E5EB52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C8848DC-8BCE-4803-BC88-4F555ED49161}">
      <dgm:prSet/>
      <dgm:spPr/>
      <dgm:t>
        <a:bodyPr/>
        <a:lstStyle/>
        <a:p>
          <a:pPr>
            <a:lnSpc>
              <a:spcPct val="100000"/>
            </a:lnSpc>
          </a:pPr>
          <a:r>
            <a:rPr lang="en-US"/>
            <a:t>Immigrant: A person who comes to live permanently in a foreign country.</a:t>
          </a:r>
        </a:p>
      </dgm:t>
    </dgm:pt>
    <dgm:pt modelId="{1EBEB431-8149-46CA-8165-F764C9E75992}" type="parTrans" cxnId="{91DFC484-4FF7-440D-B143-06583959E1D3}">
      <dgm:prSet/>
      <dgm:spPr/>
      <dgm:t>
        <a:bodyPr/>
        <a:lstStyle/>
        <a:p>
          <a:endParaRPr lang="en-US"/>
        </a:p>
      </dgm:t>
    </dgm:pt>
    <dgm:pt modelId="{F51F93FA-0629-4DE0-ADEB-984B35A53A81}" type="sibTrans" cxnId="{91DFC484-4FF7-440D-B143-06583959E1D3}">
      <dgm:prSet phldrT="01"/>
      <dgm:spPr/>
      <dgm:t>
        <a:bodyPr/>
        <a:lstStyle/>
        <a:p>
          <a:endParaRPr lang="en-US"/>
        </a:p>
      </dgm:t>
    </dgm:pt>
    <dgm:pt modelId="{07B475F7-9796-4757-A0B3-E2259C64EBDF}">
      <dgm:prSet/>
      <dgm:spPr/>
      <dgm:t>
        <a:bodyPr/>
        <a:lstStyle/>
        <a:p>
          <a:pPr>
            <a:lnSpc>
              <a:spcPct val="100000"/>
            </a:lnSpc>
          </a:pPr>
          <a:r>
            <a:rPr lang="en-US"/>
            <a:t>Asylum: An asylum seeker is a person who flees their home country, </a:t>
          </a:r>
          <a:r>
            <a:rPr lang="en-US" b="1"/>
            <a:t>enters another country</a:t>
          </a:r>
          <a:r>
            <a:rPr lang="en-US"/>
            <a:t> and applies for asylum.</a:t>
          </a:r>
          <a:r>
            <a:rPr lang="en-US">
              <a:latin typeface="Garamond" panose="02020404030301010803"/>
            </a:rPr>
            <a:t>  (Protection)</a:t>
          </a:r>
          <a:endParaRPr lang="en-US"/>
        </a:p>
      </dgm:t>
    </dgm:pt>
    <dgm:pt modelId="{4FE29BAA-199C-4A3E-966A-7C6EE254C069}" type="parTrans" cxnId="{C4BF3375-335F-4ED3-8E6A-4A128F7E63DD}">
      <dgm:prSet/>
      <dgm:spPr/>
      <dgm:t>
        <a:bodyPr/>
        <a:lstStyle/>
        <a:p>
          <a:endParaRPr lang="en-US"/>
        </a:p>
      </dgm:t>
    </dgm:pt>
    <dgm:pt modelId="{D37E0244-5066-4AB0-A64F-8FA2E40C1B46}" type="sibTrans" cxnId="{C4BF3375-335F-4ED3-8E6A-4A128F7E63DD}">
      <dgm:prSet phldrT="02"/>
      <dgm:spPr/>
      <dgm:t>
        <a:bodyPr/>
        <a:lstStyle/>
        <a:p>
          <a:endParaRPr lang="en-US"/>
        </a:p>
      </dgm:t>
    </dgm:pt>
    <dgm:pt modelId="{4CCFDCC1-2155-43E3-BBA8-493921F164A9}">
      <dgm:prSet/>
      <dgm:spPr/>
      <dgm:t>
        <a:bodyPr/>
        <a:lstStyle/>
        <a:p>
          <a:pPr>
            <a:lnSpc>
              <a:spcPct val="100000"/>
            </a:lnSpc>
          </a:pPr>
          <a:r>
            <a:rPr lang="en-US"/>
            <a:t>Refugee: Someone who has been forced to flee his or her country because of  persecution, war or violence. </a:t>
          </a:r>
          <a:r>
            <a:rPr lang="en-US">
              <a:latin typeface="Garamond" panose="02020404030301010803"/>
            </a:rPr>
            <a:t> (Asylum granted)</a:t>
          </a:r>
          <a:endParaRPr lang="en-US"/>
        </a:p>
      </dgm:t>
    </dgm:pt>
    <dgm:pt modelId="{4EE7FCC9-1625-40B6-9A26-DE227DFE3026}" type="parTrans" cxnId="{D31302CB-A047-423D-B56E-7823A8549108}">
      <dgm:prSet/>
      <dgm:spPr/>
      <dgm:t>
        <a:bodyPr/>
        <a:lstStyle/>
        <a:p>
          <a:endParaRPr lang="en-US"/>
        </a:p>
      </dgm:t>
    </dgm:pt>
    <dgm:pt modelId="{9D454E12-BF6C-4FAE-94AA-A338124942C2}" type="sibTrans" cxnId="{D31302CB-A047-423D-B56E-7823A8549108}">
      <dgm:prSet phldrT="03"/>
      <dgm:spPr/>
      <dgm:t>
        <a:bodyPr/>
        <a:lstStyle/>
        <a:p>
          <a:endParaRPr lang="en-US"/>
        </a:p>
      </dgm:t>
    </dgm:pt>
    <dgm:pt modelId="{1E958FE9-EBCE-4E68-ADF8-448901E7EE65}" type="pres">
      <dgm:prSet presAssocID="{FB886625-16F7-4F62-B293-52CA7E5EB523}" presName="root" presStyleCnt="0">
        <dgm:presLayoutVars>
          <dgm:dir/>
          <dgm:resizeHandles val="exact"/>
        </dgm:presLayoutVars>
      </dgm:prSet>
      <dgm:spPr/>
    </dgm:pt>
    <dgm:pt modelId="{830D6645-3AF9-4D73-A40A-576BF3BF7A65}" type="pres">
      <dgm:prSet presAssocID="{9C8848DC-8BCE-4803-BC88-4F555ED49161}" presName="compNode" presStyleCnt="0"/>
      <dgm:spPr/>
    </dgm:pt>
    <dgm:pt modelId="{8A55D64F-C4C7-4B3F-825E-7F449FDD0C4E}" type="pres">
      <dgm:prSet presAssocID="{9C8848DC-8BCE-4803-BC88-4F555ED49161}" presName="bgRect" presStyleLbl="bgShp" presStyleIdx="0" presStyleCnt="3"/>
      <dgm:spPr/>
    </dgm:pt>
    <dgm:pt modelId="{0D9149C8-9D8E-4A13-99D5-72AC4A5A10DB}" type="pres">
      <dgm:prSet presAssocID="{9C8848DC-8BCE-4803-BC88-4F555ED4916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rth America"/>
        </a:ext>
      </dgm:extLst>
    </dgm:pt>
    <dgm:pt modelId="{B7F58F22-839E-4F34-8F50-1A2BF6E1F55F}" type="pres">
      <dgm:prSet presAssocID="{9C8848DC-8BCE-4803-BC88-4F555ED49161}" presName="spaceRect" presStyleCnt="0"/>
      <dgm:spPr/>
    </dgm:pt>
    <dgm:pt modelId="{92E2B48E-5343-430A-9243-03162E11F8CE}" type="pres">
      <dgm:prSet presAssocID="{9C8848DC-8BCE-4803-BC88-4F555ED49161}" presName="parTx" presStyleLbl="revTx" presStyleIdx="0" presStyleCnt="3">
        <dgm:presLayoutVars>
          <dgm:chMax val="0"/>
          <dgm:chPref val="0"/>
        </dgm:presLayoutVars>
      </dgm:prSet>
      <dgm:spPr/>
    </dgm:pt>
    <dgm:pt modelId="{BF71BF7E-90BD-486E-87E7-47D477DE4CDC}" type="pres">
      <dgm:prSet presAssocID="{F51F93FA-0629-4DE0-ADEB-984B35A53A81}" presName="sibTrans" presStyleCnt="0"/>
      <dgm:spPr/>
    </dgm:pt>
    <dgm:pt modelId="{C8DE1A2C-2DDE-4828-BECF-6AEEB808BF5D}" type="pres">
      <dgm:prSet presAssocID="{07B475F7-9796-4757-A0B3-E2259C64EBDF}" presName="compNode" presStyleCnt="0"/>
      <dgm:spPr/>
    </dgm:pt>
    <dgm:pt modelId="{D8813C5C-356E-4C8B-A869-370469043B1E}" type="pres">
      <dgm:prSet presAssocID="{07B475F7-9796-4757-A0B3-E2259C64EBDF}" presName="bgRect" presStyleLbl="bgShp" presStyleIdx="1" presStyleCnt="3"/>
      <dgm:spPr/>
    </dgm:pt>
    <dgm:pt modelId="{7F325369-E63F-455E-AADB-707D1D44EFB5}" type="pres">
      <dgm:prSet presAssocID="{07B475F7-9796-4757-A0B3-E2259C64EBD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niversal Access"/>
        </a:ext>
      </dgm:extLst>
    </dgm:pt>
    <dgm:pt modelId="{8896AAEE-41AE-4A28-8EB7-A8780B15DBDE}" type="pres">
      <dgm:prSet presAssocID="{07B475F7-9796-4757-A0B3-E2259C64EBDF}" presName="spaceRect" presStyleCnt="0"/>
      <dgm:spPr/>
    </dgm:pt>
    <dgm:pt modelId="{20C3449D-9AD3-4F79-97E7-9969BF0C24D4}" type="pres">
      <dgm:prSet presAssocID="{07B475F7-9796-4757-A0B3-E2259C64EBDF}" presName="parTx" presStyleLbl="revTx" presStyleIdx="1" presStyleCnt="3">
        <dgm:presLayoutVars>
          <dgm:chMax val="0"/>
          <dgm:chPref val="0"/>
        </dgm:presLayoutVars>
      </dgm:prSet>
      <dgm:spPr/>
    </dgm:pt>
    <dgm:pt modelId="{FE8B96F5-8FEF-4076-A9A5-BAA7CADE994F}" type="pres">
      <dgm:prSet presAssocID="{D37E0244-5066-4AB0-A64F-8FA2E40C1B46}" presName="sibTrans" presStyleCnt="0"/>
      <dgm:spPr/>
    </dgm:pt>
    <dgm:pt modelId="{6C00737D-0C29-4048-B957-6DDD95370C50}" type="pres">
      <dgm:prSet presAssocID="{4CCFDCC1-2155-43E3-BBA8-493921F164A9}" presName="compNode" presStyleCnt="0"/>
      <dgm:spPr/>
    </dgm:pt>
    <dgm:pt modelId="{B867018B-D91D-4456-BE70-EDFE720BC504}" type="pres">
      <dgm:prSet presAssocID="{4CCFDCC1-2155-43E3-BBA8-493921F164A9}" presName="bgRect" presStyleLbl="bgShp" presStyleIdx="2" presStyleCnt="3"/>
      <dgm:spPr/>
    </dgm:pt>
    <dgm:pt modelId="{635B83DE-65FD-4BE0-BAC8-90A2AD3FF2AD}" type="pres">
      <dgm:prSet presAssocID="{4CCFDCC1-2155-43E3-BBA8-493921F164A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D4DCE2F8-A271-419D-91EC-90820628C709}" type="pres">
      <dgm:prSet presAssocID="{4CCFDCC1-2155-43E3-BBA8-493921F164A9}" presName="spaceRect" presStyleCnt="0"/>
      <dgm:spPr/>
    </dgm:pt>
    <dgm:pt modelId="{374A038E-D896-493B-8816-71231687CFB5}" type="pres">
      <dgm:prSet presAssocID="{4CCFDCC1-2155-43E3-BBA8-493921F164A9}" presName="parTx" presStyleLbl="revTx" presStyleIdx="2" presStyleCnt="3">
        <dgm:presLayoutVars>
          <dgm:chMax val="0"/>
          <dgm:chPref val="0"/>
        </dgm:presLayoutVars>
      </dgm:prSet>
      <dgm:spPr/>
    </dgm:pt>
  </dgm:ptLst>
  <dgm:cxnLst>
    <dgm:cxn modelId="{D8606A05-2977-452F-92E5-CEE6E49E3FC1}" type="presOf" srcId="{4CCFDCC1-2155-43E3-BBA8-493921F164A9}" destId="{374A038E-D896-493B-8816-71231687CFB5}" srcOrd="0" destOrd="0" presId="urn:microsoft.com/office/officeart/2018/2/layout/IconVerticalSolidList"/>
    <dgm:cxn modelId="{1DA1F012-FCE4-4B4D-BF81-FA3738C5ABDF}" type="presOf" srcId="{9C8848DC-8BCE-4803-BC88-4F555ED49161}" destId="{92E2B48E-5343-430A-9243-03162E11F8CE}" srcOrd="0" destOrd="0" presId="urn:microsoft.com/office/officeart/2018/2/layout/IconVerticalSolidList"/>
    <dgm:cxn modelId="{E2E2E239-7FB4-431D-8B21-408A5A6A2875}" type="presOf" srcId="{07B475F7-9796-4757-A0B3-E2259C64EBDF}" destId="{20C3449D-9AD3-4F79-97E7-9969BF0C24D4}" srcOrd="0" destOrd="0" presId="urn:microsoft.com/office/officeart/2018/2/layout/IconVerticalSolidList"/>
    <dgm:cxn modelId="{C4BF3375-335F-4ED3-8E6A-4A128F7E63DD}" srcId="{FB886625-16F7-4F62-B293-52CA7E5EB523}" destId="{07B475F7-9796-4757-A0B3-E2259C64EBDF}" srcOrd="1" destOrd="0" parTransId="{4FE29BAA-199C-4A3E-966A-7C6EE254C069}" sibTransId="{D37E0244-5066-4AB0-A64F-8FA2E40C1B46}"/>
    <dgm:cxn modelId="{91DFC484-4FF7-440D-B143-06583959E1D3}" srcId="{FB886625-16F7-4F62-B293-52CA7E5EB523}" destId="{9C8848DC-8BCE-4803-BC88-4F555ED49161}" srcOrd="0" destOrd="0" parTransId="{1EBEB431-8149-46CA-8165-F764C9E75992}" sibTransId="{F51F93FA-0629-4DE0-ADEB-984B35A53A81}"/>
    <dgm:cxn modelId="{D31302CB-A047-423D-B56E-7823A8549108}" srcId="{FB886625-16F7-4F62-B293-52CA7E5EB523}" destId="{4CCFDCC1-2155-43E3-BBA8-493921F164A9}" srcOrd="2" destOrd="0" parTransId="{4EE7FCC9-1625-40B6-9A26-DE227DFE3026}" sibTransId="{9D454E12-BF6C-4FAE-94AA-A338124942C2}"/>
    <dgm:cxn modelId="{9FC5BDDC-33A5-474A-A67C-39C36BE95197}" type="presOf" srcId="{FB886625-16F7-4F62-B293-52CA7E5EB523}" destId="{1E958FE9-EBCE-4E68-ADF8-448901E7EE65}" srcOrd="0" destOrd="0" presId="urn:microsoft.com/office/officeart/2018/2/layout/IconVerticalSolidList"/>
    <dgm:cxn modelId="{4D7D7848-D89D-4E55-A40C-E80FE044AB3E}" type="presParOf" srcId="{1E958FE9-EBCE-4E68-ADF8-448901E7EE65}" destId="{830D6645-3AF9-4D73-A40A-576BF3BF7A65}" srcOrd="0" destOrd="0" presId="urn:microsoft.com/office/officeart/2018/2/layout/IconVerticalSolidList"/>
    <dgm:cxn modelId="{DEF44D4A-F102-44DD-B671-4D26ED4C6176}" type="presParOf" srcId="{830D6645-3AF9-4D73-A40A-576BF3BF7A65}" destId="{8A55D64F-C4C7-4B3F-825E-7F449FDD0C4E}" srcOrd="0" destOrd="0" presId="urn:microsoft.com/office/officeart/2018/2/layout/IconVerticalSolidList"/>
    <dgm:cxn modelId="{1DDF8F35-9ACD-4141-A32D-2FB2255CE729}" type="presParOf" srcId="{830D6645-3AF9-4D73-A40A-576BF3BF7A65}" destId="{0D9149C8-9D8E-4A13-99D5-72AC4A5A10DB}" srcOrd="1" destOrd="0" presId="urn:microsoft.com/office/officeart/2018/2/layout/IconVerticalSolidList"/>
    <dgm:cxn modelId="{054AAB52-54A0-4C80-9DB2-1F3EE78CC6BA}" type="presParOf" srcId="{830D6645-3AF9-4D73-A40A-576BF3BF7A65}" destId="{B7F58F22-839E-4F34-8F50-1A2BF6E1F55F}" srcOrd="2" destOrd="0" presId="urn:microsoft.com/office/officeart/2018/2/layout/IconVerticalSolidList"/>
    <dgm:cxn modelId="{104D2BC1-9EDF-4942-9696-E9847A18C56F}" type="presParOf" srcId="{830D6645-3AF9-4D73-A40A-576BF3BF7A65}" destId="{92E2B48E-5343-430A-9243-03162E11F8CE}" srcOrd="3" destOrd="0" presId="urn:microsoft.com/office/officeart/2018/2/layout/IconVerticalSolidList"/>
    <dgm:cxn modelId="{40AD44FB-B7A6-4E68-990B-EB2E67AF9F64}" type="presParOf" srcId="{1E958FE9-EBCE-4E68-ADF8-448901E7EE65}" destId="{BF71BF7E-90BD-486E-87E7-47D477DE4CDC}" srcOrd="1" destOrd="0" presId="urn:microsoft.com/office/officeart/2018/2/layout/IconVerticalSolidList"/>
    <dgm:cxn modelId="{471580AF-00C1-4B41-BBD5-68BD05A7491E}" type="presParOf" srcId="{1E958FE9-EBCE-4E68-ADF8-448901E7EE65}" destId="{C8DE1A2C-2DDE-4828-BECF-6AEEB808BF5D}" srcOrd="2" destOrd="0" presId="urn:microsoft.com/office/officeart/2018/2/layout/IconVerticalSolidList"/>
    <dgm:cxn modelId="{68412165-C434-4B37-9397-EE5C05669546}" type="presParOf" srcId="{C8DE1A2C-2DDE-4828-BECF-6AEEB808BF5D}" destId="{D8813C5C-356E-4C8B-A869-370469043B1E}" srcOrd="0" destOrd="0" presId="urn:microsoft.com/office/officeart/2018/2/layout/IconVerticalSolidList"/>
    <dgm:cxn modelId="{E5E5A6D2-6A67-4D5C-BC52-10BA9AB3E113}" type="presParOf" srcId="{C8DE1A2C-2DDE-4828-BECF-6AEEB808BF5D}" destId="{7F325369-E63F-455E-AADB-707D1D44EFB5}" srcOrd="1" destOrd="0" presId="urn:microsoft.com/office/officeart/2018/2/layout/IconVerticalSolidList"/>
    <dgm:cxn modelId="{E7064C39-85F9-4CB9-8947-C3F43C6EB9ED}" type="presParOf" srcId="{C8DE1A2C-2DDE-4828-BECF-6AEEB808BF5D}" destId="{8896AAEE-41AE-4A28-8EB7-A8780B15DBDE}" srcOrd="2" destOrd="0" presId="urn:microsoft.com/office/officeart/2018/2/layout/IconVerticalSolidList"/>
    <dgm:cxn modelId="{F2A7B151-3160-411D-9316-1F984679234C}" type="presParOf" srcId="{C8DE1A2C-2DDE-4828-BECF-6AEEB808BF5D}" destId="{20C3449D-9AD3-4F79-97E7-9969BF0C24D4}" srcOrd="3" destOrd="0" presId="urn:microsoft.com/office/officeart/2018/2/layout/IconVerticalSolidList"/>
    <dgm:cxn modelId="{5B549452-EA69-4236-8471-2BC26D4C4FC0}" type="presParOf" srcId="{1E958FE9-EBCE-4E68-ADF8-448901E7EE65}" destId="{FE8B96F5-8FEF-4076-A9A5-BAA7CADE994F}" srcOrd="3" destOrd="0" presId="urn:microsoft.com/office/officeart/2018/2/layout/IconVerticalSolidList"/>
    <dgm:cxn modelId="{72065844-7B0D-45B5-95EB-53C08FEA76E3}" type="presParOf" srcId="{1E958FE9-EBCE-4E68-ADF8-448901E7EE65}" destId="{6C00737D-0C29-4048-B957-6DDD95370C50}" srcOrd="4" destOrd="0" presId="urn:microsoft.com/office/officeart/2018/2/layout/IconVerticalSolidList"/>
    <dgm:cxn modelId="{81DE0DAD-3313-45E0-9DC6-99A38D0052BF}" type="presParOf" srcId="{6C00737D-0C29-4048-B957-6DDD95370C50}" destId="{B867018B-D91D-4456-BE70-EDFE720BC504}" srcOrd="0" destOrd="0" presId="urn:microsoft.com/office/officeart/2018/2/layout/IconVerticalSolidList"/>
    <dgm:cxn modelId="{E9DA5269-DA59-47E5-B7D7-476C69849197}" type="presParOf" srcId="{6C00737D-0C29-4048-B957-6DDD95370C50}" destId="{635B83DE-65FD-4BE0-BAC8-90A2AD3FF2AD}" srcOrd="1" destOrd="0" presId="urn:microsoft.com/office/officeart/2018/2/layout/IconVerticalSolidList"/>
    <dgm:cxn modelId="{C1F2CEC6-0D8F-4068-9627-D2196F0F5E53}" type="presParOf" srcId="{6C00737D-0C29-4048-B957-6DDD95370C50}" destId="{D4DCE2F8-A271-419D-91EC-90820628C709}" srcOrd="2" destOrd="0" presId="urn:microsoft.com/office/officeart/2018/2/layout/IconVerticalSolidList"/>
    <dgm:cxn modelId="{42DDBAB5-007E-411B-ACD7-756B13D5A223}" type="presParOf" srcId="{6C00737D-0C29-4048-B957-6DDD95370C50}" destId="{374A038E-D896-493B-8816-71231687CFB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20863B-13AC-4B01-B803-F774E4C5C477}"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89CF5FC-8429-4B71-88AF-221019FDB690}">
      <dgm:prSet/>
      <dgm:spPr/>
      <dgm:t>
        <a:bodyPr/>
        <a:lstStyle/>
        <a:p>
          <a:pPr>
            <a:lnSpc>
              <a:spcPct val="100000"/>
            </a:lnSpc>
          </a:pPr>
          <a:r>
            <a:rPr lang="en-US"/>
            <a:t>1) Citizens:  These are people who were either born in the U.S. or who have become “naturalized” after three or five years as permanent residents.</a:t>
          </a:r>
        </a:p>
      </dgm:t>
    </dgm:pt>
    <dgm:pt modelId="{0D83A441-86F9-4C28-99E3-0D558812A39D}" type="parTrans" cxnId="{F9416A02-84E9-47A6-9AF4-ACEA2F049C6F}">
      <dgm:prSet/>
      <dgm:spPr/>
      <dgm:t>
        <a:bodyPr/>
        <a:lstStyle/>
        <a:p>
          <a:endParaRPr lang="en-US"/>
        </a:p>
      </dgm:t>
    </dgm:pt>
    <dgm:pt modelId="{105FAD1F-E667-46E4-8687-B7C6E9CB5E38}" type="sibTrans" cxnId="{F9416A02-84E9-47A6-9AF4-ACEA2F049C6F}">
      <dgm:prSet/>
      <dgm:spPr/>
      <dgm:t>
        <a:bodyPr/>
        <a:lstStyle/>
        <a:p>
          <a:endParaRPr lang="en-US"/>
        </a:p>
      </dgm:t>
    </dgm:pt>
    <dgm:pt modelId="{1229B7F1-A157-4ED9-A05F-3D30E3BB49C5}">
      <dgm:prSet/>
      <dgm:spPr/>
      <dgm:t>
        <a:bodyPr/>
        <a:lstStyle/>
        <a:p>
          <a:pPr>
            <a:lnSpc>
              <a:spcPct val="100000"/>
            </a:lnSpc>
          </a:pPr>
          <a:r>
            <a:rPr lang="en-US"/>
            <a:t>2) Residents:  Legal Permanent Residents. A green card holder, or lawful permanent resident, is someone who has been granted authorization to live and work in the United States on a permanent basis. As proof of that status, you are granted a permanent resident card, commonly called a green card.</a:t>
          </a:r>
        </a:p>
      </dgm:t>
    </dgm:pt>
    <dgm:pt modelId="{B58C3730-4D1E-4253-BC13-885837059A8A}" type="parTrans" cxnId="{78C60F0A-0680-4048-8F13-FCD3BC708F30}">
      <dgm:prSet/>
      <dgm:spPr/>
      <dgm:t>
        <a:bodyPr/>
        <a:lstStyle/>
        <a:p>
          <a:endParaRPr lang="en-US"/>
        </a:p>
      </dgm:t>
    </dgm:pt>
    <dgm:pt modelId="{3EDE9F4B-9E6D-4AA6-80CF-C4531ED690C9}" type="sibTrans" cxnId="{78C60F0A-0680-4048-8F13-FCD3BC708F30}">
      <dgm:prSet/>
      <dgm:spPr/>
      <dgm:t>
        <a:bodyPr/>
        <a:lstStyle/>
        <a:p>
          <a:endParaRPr lang="en-US"/>
        </a:p>
      </dgm:t>
    </dgm:pt>
    <dgm:pt modelId="{A7D164DC-F52A-4D19-A86B-E13211D71D39}" type="pres">
      <dgm:prSet presAssocID="{CE20863B-13AC-4B01-B803-F774E4C5C477}" presName="root" presStyleCnt="0">
        <dgm:presLayoutVars>
          <dgm:dir/>
          <dgm:resizeHandles val="exact"/>
        </dgm:presLayoutVars>
      </dgm:prSet>
      <dgm:spPr/>
    </dgm:pt>
    <dgm:pt modelId="{C48DE78D-296C-47CC-9E7C-FDE540D059F5}" type="pres">
      <dgm:prSet presAssocID="{889CF5FC-8429-4B71-88AF-221019FDB690}" presName="compNode" presStyleCnt="0"/>
      <dgm:spPr/>
    </dgm:pt>
    <dgm:pt modelId="{468D969A-942F-4BBB-91EF-0A96CDDECA79}" type="pres">
      <dgm:prSet presAssocID="{889CF5FC-8429-4B71-88AF-221019FDB690}" presName="bgRect" presStyleLbl="bgShp" presStyleIdx="0" presStyleCnt="2"/>
      <dgm:spPr/>
    </dgm:pt>
    <dgm:pt modelId="{35DFCFDC-7BE9-4B15-94E5-EEDBD1595784}" type="pres">
      <dgm:prSet presAssocID="{889CF5FC-8429-4B71-88AF-221019FDB69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lle"/>
        </a:ext>
      </dgm:extLst>
    </dgm:pt>
    <dgm:pt modelId="{35C235BB-D88F-408E-8236-8F3BF5BA0990}" type="pres">
      <dgm:prSet presAssocID="{889CF5FC-8429-4B71-88AF-221019FDB690}" presName="spaceRect" presStyleCnt="0"/>
      <dgm:spPr/>
    </dgm:pt>
    <dgm:pt modelId="{3610E605-166D-45C1-A7A5-3DF68194522B}" type="pres">
      <dgm:prSet presAssocID="{889CF5FC-8429-4B71-88AF-221019FDB690}" presName="parTx" presStyleLbl="revTx" presStyleIdx="0" presStyleCnt="2">
        <dgm:presLayoutVars>
          <dgm:chMax val="0"/>
          <dgm:chPref val="0"/>
        </dgm:presLayoutVars>
      </dgm:prSet>
      <dgm:spPr/>
    </dgm:pt>
    <dgm:pt modelId="{E4C4F62E-66C4-44A1-BACA-D8A600A8B08F}" type="pres">
      <dgm:prSet presAssocID="{105FAD1F-E667-46E4-8687-B7C6E9CB5E38}" presName="sibTrans" presStyleCnt="0"/>
      <dgm:spPr/>
    </dgm:pt>
    <dgm:pt modelId="{FFD853DE-3640-4B11-BA3A-320CE7CC8597}" type="pres">
      <dgm:prSet presAssocID="{1229B7F1-A157-4ED9-A05F-3D30E3BB49C5}" presName="compNode" presStyleCnt="0"/>
      <dgm:spPr/>
    </dgm:pt>
    <dgm:pt modelId="{1DC9D2A3-2054-4784-89BE-6A5E8977794F}" type="pres">
      <dgm:prSet presAssocID="{1229B7F1-A157-4ED9-A05F-3D30E3BB49C5}" presName="bgRect" presStyleLbl="bgShp" presStyleIdx="1" presStyleCnt="2"/>
      <dgm:spPr/>
    </dgm:pt>
    <dgm:pt modelId="{38E55A4B-5924-44F9-B789-1478A9B2BF34}" type="pres">
      <dgm:prSet presAssocID="{1229B7F1-A157-4ED9-A05F-3D30E3BB49C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mployee Badge"/>
        </a:ext>
      </dgm:extLst>
    </dgm:pt>
    <dgm:pt modelId="{82621292-AC45-429C-87AD-A08B9695157D}" type="pres">
      <dgm:prSet presAssocID="{1229B7F1-A157-4ED9-A05F-3D30E3BB49C5}" presName="spaceRect" presStyleCnt="0"/>
      <dgm:spPr/>
    </dgm:pt>
    <dgm:pt modelId="{38BF503E-D30E-49A6-A879-672A6B8F33A6}" type="pres">
      <dgm:prSet presAssocID="{1229B7F1-A157-4ED9-A05F-3D30E3BB49C5}" presName="parTx" presStyleLbl="revTx" presStyleIdx="1" presStyleCnt="2">
        <dgm:presLayoutVars>
          <dgm:chMax val="0"/>
          <dgm:chPref val="0"/>
        </dgm:presLayoutVars>
      </dgm:prSet>
      <dgm:spPr/>
    </dgm:pt>
  </dgm:ptLst>
  <dgm:cxnLst>
    <dgm:cxn modelId="{F9416A02-84E9-47A6-9AF4-ACEA2F049C6F}" srcId="{CE20863B-13AC-4B01-B803-F774E4C5C477}" destId="{889CF5FC-8429-4B71-88AF-221019FDB690}" srcOrd="0" destOrd="0" parTransId="{0D83A441-86F9-4C28-99E3-0D558812A39D}" sibTransId="{105FAD1F-E667-46E4-8687-B7C6E9CB5E38}"/>
    <dgm:cxn modelId="{78C60F0A-0680-4048-8F13-FCD3BC708F30}" srcId="{CE20863B-13AC-4B01-B803-F774E4C5C477}" destId="{1229B7F1-A157-4ED9-A05F-3D30E3BB49C5}" srcOrd="1" destOrd="0" parTransId="{B58C3730-4D1E-4253-BC13-885837059A8A}" sibTransId="{3EDE9F4B-9E6D-4AA6-80CF-C4531ED690C9}"/>
    <dgm:cxn modelId="{217A985D-C7EF-43B8-941F-EBB9096904FB}" type="presOf" srcId="{1229B7F1-A157-4ED9-A05F-3D30E3BB49C5}" destId="{38BF503E-D30E-49A6-A879-672A6B8F33A6}" srcOrd="0" destOrd="0" presId="urn:microsoft.com/office/officeart/2018/2/layout/IconVerticalSolidList"/>
    <dgm:cxn modelId="{1A354377-3E08-45C5-BB2A-427E33DC6528}" type="presOf" srcId="{889CF5FC-8429-4B71-88AF-221019FDB690}" destId="{3610E605-166D-45C1-A7A5-3DF68194522B}" srcOrd="0" destOrd="0" presId="urn:microsoft.com/office/officeart/2018/2/layout/IconVerticalSolidList"/>
    <dgm:cxn modelId="{B9BAEDC9-7638-4199-AB12-E55975493174}" type="presOf" srcId="{CE20863B-13AC-4B01-B803-F774E4C5C477}" destId="{A7D164DC-F52A-4D19-A86B-E13211D71D39}" srcOrd="0" destOrd="0" presId="urn:microsoft.com/office/officeart/2018/2/layout/IconVerticalSolidList"/>
    <dgm:cxn modelId="{AB77EBD6-A619-410A-8719-98A8D3311C39}" type="presParOf" srcId="{A7D164DC-F52A-4D19-A86B-E13211D71D39}" destId="{C48DE78D-296C-47CC-9E7C-FDE540D059F5}" srcOrd="0" destOrd="0" presId="urn:microsoft.com/office/officeart/2018/2/layout/IconVerticalSolidList"/>
    <dgm:cxn modelId="{08AA00F8-383D-48C4-8956-9DF1BD9FFFDF}" type="presParOf" srcId="{C48DE78D-296C-47CC-9E7C-FDE540D059F5}" destId="{468D969A-942F-4BBB-91EF-0A96CDDECA79}" srcOrd="0" destOrd="0" presId="urn:microsoft.com/office/officeart/2018/2/layout/IconVerticalSolidList"/>
    <dgm:cxn modelId="{052DA0F1-EC14-4B63-8143-2B1ECFBA9FE4}" type="presParOf" srcId="{C48DE78D-296C-47CC-9E7C-FDE540D059F5}" destId="{35DFCFDC-7BE9-4B15-94E5-EEDBD1595784}" srcOrd="1" destOrd="0" presId="urn:microsoft.com/office/officeart/2018/2/layout/IconVerticalSolidList"/>
    <dgm:cxn modelId="{22247A90-7B13-42F9-981C-500243940CF3}" type="presParOf" srcId="{C48DE78D-296C-47CC-9E7C-FDE540D059F5}" destId="{35C235BB-D88F-408E-8236-8F3BF5BA0990}" srcOrd="2" destOrd="0" presId="urn:microsoft.com/office/officeart/2018/2/layout/IconVerticalSolidList"/>
    <dgm:cxn modelId="{BC01EB45-E3A9-4810-9E1B-6CFC39B3F905}" type="presParOf" srcId="{C48DE78D-296C-47CC-9E7C-FDE540D059F5}" destId="{3610E605-166D-45C1-A7A5-3DF68194522B}" srcOrd="3" destOrd="0" presId="urn:microsoft.com/office/officeart/2018/2/layout/IconVerticalSolidList"/>
    <dgm:cxn modelId="{A283F94D-44A1-45B2-8FDB-F5929C4BF67A}" type="presParOf" srcId="{A7D164DC-F52A-4D19-A86B-E13211D71D39}" destId="{E4C4F62E-66C4-44A1-BACA-D8A600A8B08F}" srcOrd="1" destOrd="0" presId="urn:microsoft.com/office/officeart/2018/2/layout/IconVerticalSolidList"/>
    <dgm:cxn modelId="{594D7594-F76F-4D45-BD08-D59AE89988D6}" type="presParOf" srcId="{A7D164DC-F52A-4D19-A86B-E13211D71D39}" destId="{FFD853DE-3640-4B11-BA3A-320CE7CC8597}" srcOrd="2" destOrd="0" presId="urn:microsoft.com/office/officeart/2018/2/layout/IconVerticalSolidList"/>
    <dgm:cxn modelId="{9F677A8A-7566-44F3-B1D5-DBCC1A14F582}" type="presParOf" srcId="{FFD853DE-3640-4B11-BA3A-320CE7CC8597}" destId="{1DC9D2A3-2054-4784-89BE-6A5E8977794F}" srcOrd="0" destOrd="0" presId="urn:microsoft.com/office/officeart/2018/2/layout/IconVerticalSolidList"/>
    <dgm:cxn modelId="{2A11EAEE-4169-4E7A-A2C9-3DF99E18AABC}" type="presParOf" srcId="{FFD853DE-3640-4B11-BA3A-320CE7CC8597}" destId="{38E55A4B-5924-44F9-B789-1478A9B2BF34}" srcOrd="1" destOrd="0" presId="urn:microsoft.com/office/officeart/2018/2/layout/IconVerticalSolidList"/>
    <dgm:cxn modelId="{4EA4E52E-B49F-4FE8-BC3D-814E93451F43}" type="presParOf" srcId="{FFD853DE-3640-4B11-BA3A-320CE7CC8597}" destId="{82621292-AC45-429C-87AD-A08B9695157D}" srcOrd="2" destOrd="0" presId="urn:microsoft.com/office/officeart/2018/2/layout/IconVerticalSolidList"/>
    <dgm:cxn modelId="{9AD949A0-9E5C-4EA9-81EE-E517363CFCA7}" type="presParOf" srcId="{FFD853DE-3640-4B11-BA3A-320CE7CC8597}" destId="{38BF503E-D30E-49A6-A879-672A6B8F33A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0B8D68-3A49-41E5-AAB7-A7F4E897EA1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BA854B-A243-4486-9A8F-287A9A5F3F6B}">
      <dgm:prSet/>
      <dgm:spPr/>
      <dgm:t>
        <a:bodyPr/>
        <a:lstStyle/>
        <a:p>
          <a:pPr>
            <a:lnSpc>
              <a:spcPct val="100000"/>
            </a:lnSpc>
          </a:pPr>
          <a:r>
            <a:rPr lang="en-US"/>
            <a:t>3) Non-immigrants: People who fall into this category are in the country legally, but only on a temporary basis. Examples include: Students Visa F-1, Visitors Visa B1/B2, fiancée K-1 Visa, H2A Visa.</a:t>
          </a:r>
        </a:p>
      </dgm:t>
    </dgm:pt>
    <dgm:pt modelId="{DFE90330-D7BF-4120-AB21-9261405026FE}" type="parTrans" cxnId="{3952F4B5-4E83-4CC7-BE76-254DB929B09F}">
      <dgm:prSet/>
      <dgm:spPr/>
      <dgm:t>
        <a:bodyPr/>
        <a:lstStyle/>
        <a:p>
          <a:endParaRPr lang="en-US"/>
        </a:p>
      </dgm:t>
    </dgm:pt>
    <dgm:pt modelId="{9D24575C-9D92-404B-BF66-4F65376F3516}" type="sibTrans" cxnId="{3952F4B5-4E83-4CC7-BE76-254DB929B09F}">
      <dgm:prSet/>
      <dgm:spPr/>
      <dgm:t>
        <a:bodyPr/>
        <a:lstStyle/>
        <a:p>
          <a:endParaRPr lang="en-US"/>
        </a:p>
      </dgm:t>
    </dgm:pt>
    <dgm:pt modelId="{66B11028-9A0D-49A4-9D97-D3653A667E8A}">
      <dgm:prSet/>
      <dgm:spPr/>
      <dgm:t>
        <a:bodyPr/>
        <a:lstStyle/>
        <a:p>
          <a:pPr>
            <a:lnSpc>
              <a:spcPct val="100000"/>
            </a:lnSpc>
          </a:pPr>
          <a:r>
            <a:rPr lang="en-US"/>
            <a:t>4) Undocumented–Illegally:  This means they do not have permission to live in the U.S. They are not authorized to work, and they have no access to public benefits like health care or a driver’s license. Any person who is undocumented </a:t>
          </a:r>
          <a:r>
            <a:rPr lang="en-US" b="1"/>
            <a:t>runs the risk of being deported. This creates a highly stressful and unstable living situation.</a:t>
          </a:r>
          <a:endParaRPr lang="en-US"/>
        </a:p>
      </dgm:t>
    </dgm:pt>
    <dgm:pt modelId="{F19B08F5-8B0C-492F-8AD3-5015738AA3B9}" type="parTrans" cxnId="{867C0E12-4AE8-4D8C-846E-B3EEFA17E805}">
      <dgm:prSet/>
      <dgm:spPr/>
      <dgm:t>
        <a:bodyPr/>
        <a:lstStyle/>
        <a:p>
          <a:endParaRPr lang="en-US"/>
        </a:p>
      </dgm:t>
    </dgm:pt>
    <dgm:pt modelId="{9266BCFF-9AA8-4599-A8BB-F888D99DE0CD}" type="sibTrans" cxnId="{867C0E12-4AE8-4D8C-846E-B3EEFA17E805}">
      <dgm:prSet/>
      <dgm:spPr/>
      <dgm:t>
        <a:bodyPr/>
        <a:lstStyle/>
        <a:p>
          <a:endParaRPr lang="en-US"/>
        </a:p>
      </dgm:t>
    </dgm:pt>
    <dgm:pt modelId="{79AB7032-EDAE-4742-A17B-5A8D6326EA75}" type="pres">
      <dgm:prSet presAssocID="{0C0B8D68-3A49-41E5-AAB7-A7F4E897EA19}" presName="root" presStyleCnt="0">
        <dgm:presLayoutVars>
          <dgm:dir/>
          <dgm:resizeHandles val="exact"/>
        </dgm:presLayoutVars>
      </dgm:prSet>
      <dgm:spPr/>
    </dgm:pt>
    <dgm:pt modelId="{F96D2591-ABF6-4A5E-AD67-4647475A6917}" type="pres">
      <dgm:prSet presAssocID="{1DBA854B-A243-4486-9A8F-287A9A5F3F6B}" presName="compNode" presStyleCnt="0"/>
      <dgm:spPr/>
    </dgm:pt>
    <dgm:pt modelId="{D7C9A57D-429F-46B9-8599-11D2CA2BF17E}" type="pres">
      <dgm:prSet presAssocID="{1DBA854B-A243-4486-9A8F-287A9A5F3F6B}" presName="bgRect" presStyleLbl="bgShp" presStyleIdx="0" presStyleCnt="2"/>
      <dgm:spPr/>
    </dgm:pt>
    <dgm:pt modelId="{5317D6E4-0074-4164-A065-29ECC0E7C6FD}" type="pres">
      <dgm:prSet presAssocID="{1DBA854B-A243-4486-9A8F-287A9A5F3F6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lot"/>
        </a:ext>
      </dgm:extLst>
    </dgm:pt>
    <dgm:pt modelId="{674EDDE8-5130-461E-A9D5-91B6532DE7B7}" type="pres">
      <dgm:prSet presAssocID="{1DBA854B-A243-4486-9A8F-287A9A5F3F6B}" presName="spaceRect" presStyleCnt="0"/>
      <dgm:spPr/>
    </dgm:pt>
    <dgm:pt modelId="{BA77BEED-4646-4DB7-A2AE-DECA4709EAD5}" type="pres">
      <dgm:prSet presAssocID="{1DBA854B-A243-4486-9A8F-287A9A5F3F6B}" presName="parTx" presStyleLbl="revTx" presStyleIdx="0" presStyleCnt="2">
        <dgm:presLayoutVars>
          <dgm:chMax val="0"/>
          <dgm:chPref val="0"/>
        </dgm:presLayoutVars>
      </dgm:prSet>
      <dgm:spPr/>
    </dgm:pt>
    <dgm:pt modelId="{62523579-EA12-4BF3-BACE-565F3F4EF530}" type="pres">
      <dgm:prSet presAssocID="{9D24575C-9D92-404B-BF66-4F65376F3516}" presName="sibTrans" presStyleCnt="0"/>
      <dgm:spPr/>
    </dgm:pt>
    <dgm:pt modelId="{0E119227-11AF-4B05-B9DD-79AEBCA9AB45}" type="pres">
      <dgm:prSet presAssocID="{66B11028-9A0D-49A4-9D97-D3653A667E8A}" presName="compNode" presStyleCnt="0"/>
      <dgm:spPr/>
    </dgm:pt>
    <dgm:pt modelId="{E7A0B120-78A7-4C28-B02C-BCEBC168F873}" type="pres">
      <dgm:prSet presAssocID="{66B11028-9A0D-49A4-9D97-D3653A667E8A}" presName="bgRect" presStyleLbl="bgShp" presStyleIdx="1" presStyleCnt="2"/>
      <dgm:spPr/>
    </dgm:pt>
    <dgm:pt modelId="{21C91247-1D5F-4D51-8DA0-083AD036914E}" type="pres">
      <dgm:prSet presAssocID="{66B11028-9A0D-49A4-9D97-D3653A667E8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3B4D51AB-CD76-4AD5-8BDB-286C2CFF44B1}" type="pres">
      <dgm:prSet presAssocID="{66B11028-9A0D-49A4-9D97-D3653A667E8A}" presName="spaceRect" presStyleCnt="0"/>
      <dgm:spPr/>
    </dgm:pt>
    <dgm:pt modelId="{D53A4F4D-D143-429D-AB17-19A9F987E195}" type="pres">
      <dgm:prSet presAssocID="{66B11028-9A0D-49A4-9D97-D3653A667E8A}" presName="parTx" presStyleLbl="revTx" presStyleIdx="1" presStyleCnt="2">
        <dgm:presLayoutVars>
          <dgm:chMax val="0"/>
          <dgm:chPref val="0"/>
        </dgm:presLayoutVars>
      </dgm:prSet>
      <dgm:spPr/>
    </dgm:pt>
  </dgm:ptLst>
  <dgm:cxnLst>
    <dgm:cxn modelId="{867C0E12-4AE8-4D8C-846E-B3EEFA17E805}" srcId="{0C0B8D68-3A49-41E5-AAB7-A7F4E897EA19}" destId="{66B11028-9A0D-49A4-9D97-D3653A667E8A}" srcOrd="1" destOrd="0" parTransId="{F19B08F5-8B0C-492F-8AD3-5015738AA3B9}" sibTransId="{9266BCFF-9AA8-4599-A8BB-F888D99DE0CD}"/>
    <dgm:cxn modelId="{2F84C458-DCB9-449E-AFF4-1F4AF32988DE}" type="presOf" srcId="{66B11028-9A0D-49A4-9D97-D3653A667E8A}" destId="{D53A4F4D-D143-429D-AB17-19A9F987E195}" srcOrd="0" destOrd="0" presId="urn:microsoft.com/office/officeart/2018/2/layout/IconVerticalSolidList"/>
    <dgm:cxn modelId="{3952F4B5-4E83-4CC7-BE76-254DB929B09F}" srcId="{0C0B8D68-3A49-41E5-AAB7-A7F4E897EA19}" destId="{1DBA854B-A243-4486-9A8F-287A9A5F3F6B}" srcOrd="0" destOrd="0" parTransId="{DFE90330-D7BF-4120-AB21-9261405026FE}" sibTransId="{9D24575C-9D92-404B-BF66-4F65376F3516}"/>
    <dgm:cxn modelId="{7A10AEDB-EACC-47A7-B9CC-E45F23FD003B}" type="presOf" srcId="{1DBA854B-A243-4486-9A8F-287A9A5F3F6B}" destId="{BA77BEED-4646-4DB7-A2AE-DECA4709EAD5}" srcOrd="0" destOrd="0" presId="urn:microsoft.com/office/officeart/2018/2/layout/IconVerticalSolidList"/>
    <dgm:cxn modelId="{0310B0E7-79F1-4AF2-B84F-363A6514CD03}" type="presOf" srcId="{0C0B8D68-3A49-41E5-AAB7-A7F4E897EA19}" destId="{79AB7032-EDAE-4742-A17B-5A8D6326EA75}" srcOrd="0" destOrd="0" presId="urn:microsoft.com/office/officeart/2018/2/layout/IconVerticalSolidList"/>
    <dgm:cxn modelId="{BC1748E5-EC82-4F08-B6FF-822BDBE81C73}" type="presParOf" srcId="{79AB7032-EDAE-4742-A17B-5A8D6326EA75}" destId="{F96D2591-ABF6-4A5E-AD67-4647475A6917}" srcOrd="0" destOrd="0" presId="urn:microsoft.com/office/officeart/2018/2/layout/IconVerticalSolidList"/>
    <dgm:cxn modelId="{D3A51D12-9130-4D6A-BEF8-99AB7DE4A800}" type="presParOf" srcId="{F96D2591-ABF6-4A5E-AD67-4647475A6917}" destId="{D7C9A57D-429F-46B9-8599-11D2CA2BF17E}" srcOrd="0" destOrd="0" presId="urn:microsoft.com/office/officeart/2018/2/layout/IconVerticalSolidList"/>
    <dgm:cxn modelId="{4356E1F6-9914-4E38-9EFD-394150A95020}" type="presParOf" srcId="{F96D2591-ABF6-4A5E-AD67-4647475A6917}" destId="{5317D6E4-0074-4164-A065-29ECC0E7C6FD}" srcOrd="1" destOrd="0" presId="urn:microsoft.com/office/officeart/2018/2/layout/IconVerticalSolidList"/>
    <dgm:cxn modelId="{86E6A7D8-FB93-4699-A212-FF422FA9F023}" type="presParOf" srcId="{F96D2591-ABF6-4A5E-AD67-4647475A6917}" destId="{674EDDE8-5130-461E-A9D5-91B6532DE7B7}" srcOrd="2" destOrd="0" presId="urn:microsoft.com/office/officeart/2018/2/layout/IconVerticalSolidList"/>
    <dgm:cxn modelId="{B256A8ED-B8F1-4875-87F2-C5EC65459CCE}" type="presParOf" srcId="{F96D2591-ABF6-4A5E-AD67-4647475A6917}" destId="{BA77BEED-4646-4DB7-A2AE-DECA4709EAD5}" srcOrd="3" destOrd="0" presId="urn:microsoft.com/office/officeart/2018/2/layout/IconVerticalSolidList"/>
    <dgm:cxn modelId="{B29D22F1-2128-4AB4-9A2E-968B618304F8}" type="presParOf" srcId="{79AB7032-EDAE-4742-A17B-5A8D6326EA75}" destId="{62523579-EA12-4BF3-BACE-565F3F4EF530}" srcOrd="1" destOrd="0" presId="urn:microsoft.com/office/officeart/2018/2/layout/IconVerticalSolidList"/>
    <dgm:cxn modelId="{67846B37-5073-454B-821B-6DB9BCF8B81E}" type="presParOf" srcId="{79AB7032-EDAE-4742-A17B-5A8D6326EA75}" destId="{0E119227-11AF-4B05-B9DD-79AEBCA9AB45}" srcOrd="2" destOrd="0" presId="urn:microsoft.com/office/officeart/2018/2/layout/IconVerticalSolidList"/>
    <dgm:cxn modelId="{3316853D-978D-4A6E-B198-A66174F19572}" type="presParOf" srcId="{0E119227-11AF-4B05-B9DD-79AEBCA9AB45}" destId="{E7A0B120-78A7-4C28-B02C-BCEBC168F873}" srcOrd="0" destOrd="0" presId="urn:microsoft.com/office/officeart/2018/2/layout/IconVerticalSolidList"/>
    <dgm:cxn modelId="{E5AEAEEC-6945-4C95-9D46-2A68C57E91C8}" type="presParOf" srcId="{0E119227-11AF-4B05-B9DD-79AEBCA9AB45}" destId="{21C91247-1D5F-4D51-8DA0-083AD036914E}" srcOrd="1" destOrd="0" presId="urn:microsoft.com/office/officeart/2018/2/layout/IconVerticalSolidList"/>
    <dgm:cxn modelId="{B4D74BE8-B619-475E-92EB-2F17354C01C6}" type="presParOf" srcId="{0E119227-11AF-4B05-B9DD-79AEBCA9AB45}" destId="{3B4D51AB-CD76-4AD5-8BDB-286C2CFF44B1}" srcOrd="2" destOrd="0" presId="urn:microsoft.com/office/officeart/2018/2/layout/IconVerticalSolidList"/>
    <dgm:cxn modelId="{B5AB7ECC-2397-469A-B83D-099AFF812482}" type="presParOf" srcId="{0E119227-11AF-4B05-B9DD-79AEBCA9AB45}" destId="{D53A4F4D-D143-429D-AB17-19A9F987E19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7FCE575-AFCA-4E47-AEA1-FFF983A32D0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46B7D11-3901-4584-B3E0-9B374450A931}">
      <dgm:prSet/>
      <dgm:spPr/>
      <dgm:t>
        <a:bodyPr/>
        <a:lstStyle/>
        <a:p>
          <a:pPr>
            <a:lnSpc>
              <a:spcPct val="100000"/>
            </a:lnSpc>
          </a:pPr>
          <a:r>
            <a:rPr lang="en-US">
              <a:latin typeface="Garamond" panose="02020404030301010803"/>
            </a:rPr>
            <a:t>..</a:t>
          </a:r>
          <a:r>
            <a:rPr lang="en-US"/>
            <a:t> ever been in another country?</a:t>
          </a:r>
        </a:p>
      </dgm:t>
    </dgm:pt>
    <dgm:pt modelId="{6052103A-DD90-47C5-B9A6-744409B80E9F}" type="parTrans" cxnId="{6A2D2B80-6FF0-4035-BF73-4EE1B68760D8}">
      <dgm:prSet/>
      <dgm:spPr/>
      <dgm:t>
        <a:bodyPr/>
        <a:lstStyle/>
        <a:p>
          <a:endParaRPr lang="en-US"/>
        </a:p>
      </dgm:t>
    </dgm:pt>
    <dgm:pt modelId="{78C7B5F3-BD68-4DB2-89EE-B616CE1351D7}" type="sibTrans" cxnId="{6A2D2B80-6FF0-4035-BF73-4EE1B68760D8}">
      <dgm:prSet/>
      <dgm:spPr/>
      <dgm:t>
        <a:bodyPr/>
        <a:lstStyle/>
        <a:p>
          <a:endParaRPr lang="en-US"/>
        </a:p>
      </dgm:t>
    </dgm:pt>
    <dgm:pt modelId="{33ADD95D-6260-4D11-A40F-26EAB9767B7C}">
      <dgm:prSet/>
      <dgm:spPr/>
      <dgm:t>
        <a:bodyPr/>
        <a:lstStyle/>
        <a:p>
          <a:pPr>
            <a:lnSpc>
              <a:spcPct val="100000"/>
            </a:lnSpc>
          </a:pPr>
          <a:r>
            <a:rPr lang="en-US">
              <a:latin typeface="Garamond" panose="02020404030301010803"/>
            </a:rPr>
            <a:t>.. </a:t>
          </a:r>
          <a:r>
            <a:rPr lang="en-US"/>
            <a:t> ever tasted different foods?</a:t>
          </a:r>
        </a:p>
      </dgm:t>
    </dgm:pt>
    <dgm:pt modelId="{00EA1443-8BC4-420D-A60B-7F4C84A52ABA}" type="parTrans" cxnId="{0219ED4C-DD1A-40D3-9B5B-95FE69A60833}">
      <dgm:prSet/>
      <dgm:spPr/>
      <dgm:t>
        <a:bodyPr/>
        <a:lstStyle/>
        <a:p>
          <a:endParaRPr lang="en-US"/>
        </a:p>
      </dgm:t>
    </dgm:pt>
    <dgm:pt modelId="{45D413A0-F53F-4541-ACEF-A6720A0F9211}" type="sibTrans" cxnId="{0219ED4C-DD1A-40D3-9B5B-95FE69A60833}">
      <dgm:prSet/>
      <dgm:spPr/>
      <dgm:t>
        <a:bodyPr/>
        <a:lstStyle/>
        <a:p>
          <a:endParaRPr lang="en-US"/>
        </a:p>
      </dgm:t>
    </dgm:pt>
    <dgm:pt modelId="{C7DD2654-80D9-4E8A-BF39-97B76467478D}">
      <dgm:prSet/>
      <dgm:spPr/>
      <dgm:t>
        <a:bodyPr/>
        <a:lstStyle/>
        <a:p>
          <a:pPr>
            <a:lnSpc>
              <a:spcPct val="100000"/>
            </a:lnSpc>
          </a:pPr>
          <a:r>
            <a:rPr lang="en-US">
              <a:latin typeface="Garamond" panose="02020404030301010803"/>
            </a:rPr>
            <a:t>.. made friends with</a:t>
          </a:r>
          <a:r>
            <a:rPr lang="en-US"/>
            <a:t> </a:t>
          </a:r>
          <a:r>
            <a:rPr lang="en-US">
              <a:latin typeface="Garamond" panose="02020404030301010803"/>
            </a:rPr>
            <a:t>people</a:t>
          </a:r>
          <a:r>
            <a:rPr lang="en-US"/>
            <a:t> from another</a:t>
          </a:r>
          <a:r>
            <a:rPr lang="en-US" dirty="0">
              <a:latin typeface="Garamond" panose="02020404030301010803"/>
            </a:rPr>
            <a:t> </a:t>
          </a:r>
          <a:r>
            <a:rPr lang="en-US" dirty="0"/>
            <a:t>country?</a:t>
          </a:r>
        </a:p>
      </dgm:t>
    </dgm:pt>
    <dgm:pt modelId="{44B5D301-3BA3-4303-9814-940A793C6F8D}" type="parTrans" cxnId="{5E47353B-6ECD-49C4-BB4C-DD3538CDF977}">
      <dgm:prSet/>
      <dgm:spPr/>
      <dgm:t>
        <a:bodyPr/>
        <a:lstStyle/>
        <a:p>
          <a:endParaRPr lang="en-US"/>
        </a:p>
      </dgm:t>
    </dgm:pt>
    <dgm:pt modelId="{1FF46624-BC6F-4352-8137-C9E1E0C586B7}" type="sibTrans" cxnId="{5E47353B-6ECD-49C4-BB4C-DD3538CDF977}">
      <dgm:prSet/>
      <dgm:spPr/>
      <dgm:t>
        <a:bodyPr/>
        <a:lstStyle/>
        <a:p>
          <a:endParaRPr lang="en-US"/>
        </a:p>
      </dgm:t>
    </dgm:pt>
    <dgm:pt modelId="{C0A632C8-A556-44E3-9EE8-DD7F994E5777}" type="pres">
      <dgm:prSet presAssocID="{97FCE575-AFCA-4E47-AEA1-FFF983A32D00}" presName="root" presStyleCnt="0">
        <dgm:presLayoutVars>
          <dgm:dir/>
          <dgm:resizeHandles val="exact"/>
        </dgm:presLayoutVars>
      </dgm:prSet>
      <dgm:spPr/>
    </dgm:pt>
    <dgm:pt modelId="{6012F39C-6603-4F7B-8B9E-7A781EAA15F6}" type="pres">
      <dgm:prSet presAssocID="{546B7D11-3901-4584-B3E0-9B374450A931}" presName="compNode" presStyleCnt="0"/>
      <dgm:spPr/>
    </dgm:pt>
    <dgm:pt modelId="{48BC6D2E-8C5C-4598-8A3B-6FBC6AC97BF4}" type="pres">
      <dgm:prSet presAssocID="{546B7D11-3901-4584-B3E0-9B374450A931}" presName="bgRect" presStyleLbl="bgShp" presStyleIdx="0" presStyleCnt="3"/>
      <dgm:spPr/>
    </dgm:pt>
    <dgm:pt modelId="{4C931508-F9DF-4FB8-A653-20AE520416C8}" type="pres">
      <dgm:prSet presAssocID="{546B7D11-3901-4584-B3E0-9B374450A9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rth America"/>
        </a:ext>
      </dgm:extLst>
    </dgm:pt>
    <dgm:pt modelId="{21DC8318-851E-4289-8E44-FE662B98841C}" type="pres">
      <dgm:prSet presAssocID="{546B7D11-3901-4584-B3E0-9B374450A931}" presName="spaceRect" presStyleCnt="0"/>
      <dgm:spPr/>
    </dgm:pt>
    <dgm:pt modelId="{3DF3FAEB-EFFC-4B8B-BBA2-30BE4E9085E9}" type="pres">
      <dgm:prSet presAssocID="{546B7D11-3901-4584-B3E0-9B374450A931}" presName="parTx" presStyleLbl="revTx" presStyleIdx="0" presStyleCnt="3">
        <dgm:presLayoutVars>
          <dgm:chMax val="0"/>
          <dgm:chPref val="0"/>
        </dgm:presLayoutVars>
      </dgm:prSet>
      <dgm:spPr/>
    </dgm:pt>
    <dgm:pt modelId="{2B9F8601-6E6D-480E-8DF9-69006BAEB1ED}" type="pres">
      <dgm:prSet presAssocID="{78C7B5F3-BD68-4DB2-89EE-B616CE1351D7}" presName="sibTrans" presStyleCnt="0"/>
      <dgm:spPr/>
    </dgm:pt>
    <dgm:pt modelId="{D61B72F4-46CD-4FF2-8E59-742F94C4AD56}" type="pres">
      <dgm:prSet presAssocID="{33ADD95D-6260-4D11-A40F-26EAB9767B7C}" presName="compNode" presStyleCnt="0"/>
      <dgm:spPr/>
    </dgm:pt>
    <dgm:pt modelId="{1C81503B-48E9-4C90-8E9B-7EA7CCBC3EA3}" type="pres">
      <dgm:prSet presAssocID="{33ADD95D-6260-4D11-A40F-26EAB9767B7C}" presName="bgRect" presStyleLbl="bgShp" presStyleIdx="1" presStyleCnt="3"/>
      <dgm:spPr/>
    </dgm:pt>
    <dgm:pt modelId="{F0329717-8ED3-4356-A713-0CD595413CFB}" type="pres">
      <dgm:prSet presAssocID="{33ADD95D-6260-4D11-A40F-26EAB9767B7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vocado"/>
        </a:ext>
      </dgm:extLst>
    </dgm:pt>
    <dgm:pt modelId="{81EB72A9-4DE3-4B35-BF8D-10D89C81AB15}" type="pres">
      <dgm:prSet presAssocID="{33ADD95D-6260-4D11-A40F-26EAB9767B7C}" presName="spaceRect" presStyleCnt="0"/>
      <dgm:spPr/>
    </dgm:pt>
    <dgm:pt modelId="{80454299-F0C1-40CC-A651-859E95973CB6}" type="pres">
      <dgm:prSet presAssocID="{33ADD95D-6260-4D11-A40F-26EAB9767B7C}" presName="parTx" presStyleLbl="revTx" presStyleIdx="1" presStyleCnt="3">
        <dgm:presLayoutVars>
          <dgm:chMax val="0"/>
          <dgm:chPref val="0"/>
        </dgm:presLayoutVars>
      </dgm:prSet>
      <dgm:spPr/>
    </dgm:pt>
    <dgm:pt modelId="{B6C71FEB-4EC9-4200-8EAC-FD91135D4175}" type="pres">
      <dgm:prSet presAssocID="{45D413A0-F53F-4541-ACEF-A6720A0F9211}" presName="sibTrans" presStyleCnt="0"/>
      <dgm:spPr/>
    </dgm:pt>
    <dgm:pt modelId="{A38F8A77-F2D6-4DA4-9816-C5E40B7BA8F6}" type="pres">
      <dgm:prSet presAssocID="{C7DD2654-80D9-4E8A-BF39-97B76467478D}" presName="compNode" presStyleCnt="0"/>
      <dgm:spPr/>
    </dgm:pt>
    <dgm:pt modelId="{3D87B1F9-05AF-45E8-953D-231AE6710385}" type="pres">
      <dgm:prSet presAssocID="{C7DD2654-80D9-4E8A-BF39-97B76467478D}" presName="bgRect" presStyleLbl="bgShp" presStyleIdx="2" presStyleCnt="3"/>
      <dgm:spPr/>
    </dgm:pt>
    <dgm:pt modelId="{D48F6D43-F9DA-47E3-B2CC-0DDC93B4A673}" type="pres">
      <dgm:prSet presAssocID="{C7DD2654-80D9-4E8A-BF39-97B76467478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apanese Dolls"/>
        </a:ext>
      </dgm:extLst>
    </dgm:pt>
    <dgm:pt modelId="{AB0D41AC-C230-4726-83E1-C18428E07D09}" type="pres">
      <dgm:prSet presAssocID="{C7DD2654-80D9-4E8A-BF39-97B76467478D}" presName="spaceRect" presStyleCnt="0"/>
      <dgm:spPr/>
    </dgm:pt>
    <dgm:pt modelId="{01FC7394-9F9B-4447-AA81-166BB84E5EE2}" type="pres">
      <dgm:prSet presAssocID="{C7DD2654-80D9-4E8A-BF39-97B76467478D}" presName="parTx" presStyleLbl="revTx" presStyleIdx="2" presStyleCnt="3">
        <dgm:presLayoutVars>
          <dgm:chMax val="0"/>
          <dgm:chPref val="0"/>
        </dgm:presLayoutVars>
      </dgm:prSet>
      <dgm:spPr/>
    </dgm:pt>
  </dgm:ptLst>
  <dgm:cxnLst>
    <dgm:cxn modelId="{5E47353B-6ECD-49C4-BB4C-DD3538CDF977}" srcId="{97FCE575-AFCA-4E47-AEA1-FFF983A32D00}" destId="{C7DD2654-80D9-4E8A-BF39-97B76467478D}" srcOrd="2" destOrd="0" parTransId="{44B5D301-3BA3-4303-9814-940A793C6F8D}" sibTransId="{1FF46624-BC6F-4352-8137-C9E1E0C586B7}"/>
    <dgm:cxn modelId="{0219ED4C-DD1A-40D3-9B5B-95FE69A60833}" srcId="{97FCE575-AFCA-4E47-AEA1-FFF983A32D00}" destId="{33ADD95D-6260-4D11-A40F-26EAB9767B7C}" srcOrd="1" destOrd="0" parTransId="{00EA1443-8BC4-420D-A60B-7F4C84A52ABA}" sibTransId="{45D413A0-F53F-4541-ACEF-A6720A0F9211}"/>
    <dgm:cxn modelId="{6A2D2B80-6FF0-4035-BF73-4EE1B68760D8}" srcId="{97FCE575-AFCA-4E47-AEA1-FFF983A32D00}" destId="{546B7D11-3901-4584-B3E0-9B374450A931}" srcOrd="0" destOrd="0" parTransId="{6052103A-DD90-47C5-B9A6-744409B80E9F}" sibTransId="{78C7B5F3-BD68-4DB2-89EE-B616CE1351D7}"/>
    <dgm:cxn modelId="{9C70F1AD-FC51-4306-AF05-D76B0EBFBD62}" type="presOf" srcId="{33ADD95D-6260-4D11-A40F-26EAB9767B7C}" destId="{80454299-F0C1-40CC-A651-859E95973CB6}" srcOrd="0" destOrd="0" presId="urn:microsoft.com/office/officeart/2018/2/layout/IconVerticalSolidList"/>
    <dgm:cxn modelId="{AF12C8D1-199A-4029-BB98-D4D7417F3A16}" type="presOf" srcId="{97FCE575-AFCA-4E47-AEA1-FFF983A32D00}" destId="{C0A632C8-A556-44E3-9EE8-DD7F994E5777}" srcOrd="0" destOrd="0" presId="urn:microsoft.com/office/officeart/2018/2/layout/IconVerticalSolidList"/>
    <dgm:cxn modelId="{F3A328E9-D8EC-4F2E-A9E3-484CAAAA601F}" type="presOf" srcId="{546B7D11-3901-4584-B3E0-9B374450A931}" destId="{3DF3FAEB-EFFC-4B8B-BBA2-30BE4E9085E9}" srcOrd="0" destOrd="0" presId="urn:microsoft.com/office/officeart/2018/2/layout/IconVerticalSolidList"/>
    <dgm:cxn modelId="{5AD7A4EA-46F9-49A2-9128-A83A22C9831C}" type="presOf" srcId="{C7DD2654-80D9-4E8A-BF39-97B76467478D}" destId="{01FC7394-9F9B-4447-AA81-166BB84E5EE2}" srcOrd="0" destOrd="0" presId="urn:microsoft.com/office/officeart/2018/2/layout/IconVerticalSolidList"/>
    <dgm:cxn modelId="{9A96BFAA-2B00-4C86-8AE9-3BE2A2EC6224}" type="presParOf" srcId="{C0A632C8-A556-44E3-9EE8-DD7F994E5777}" destId="{6012F39C-6603-4F7B-8B9E-7A781EAA15F6}" srcOrd="0" destOrd="0" presId="urn:microsoft.com/office/officeart/2018/2/layout/IconVerticalSolidList"/>
    <dgm:cxn modelId="{13C958D1-C27A-4921-9683-16B3B472E1DE}" type="presParOf" srcId="{6012F39C-6603-4F7B-8B9E-7A781EAA15F6}" destId="{48BC6D2E-8C5C-4598-8A3B-6FBC6AC97BF4}" srcOrd="0" destOrd="0" presId="urn:microsoft.com/office/officeart/2018/2/layout/IconVerticalSolidList"/>
    <dgm:cxn modelId="{D2C5A7E3-01B6-4701-8512-85CFCFE7ACDB}" type="presParOf" srcId="{6012F39C-6603-4F7B-8B9E-7A781EAA15F6}" destId="{4C931508-F9DF-4FB8-A653-20AE520416C8}" srcOrd="1" destOrd="0" presId="urn:microsoft.com/office/officeart/2018/2/layout/IconVerticalSolidList"/>
    <dgm:cxn modelId="{0767977F-2F91-4A76-BC7D-C84C4A7F2F91}" type="presParOf" srcId="{6012F39C-6603-4F7B-8B9E-7A781EAA15F6}" destId="{21DC8318-851E-4289-8E44-FE662B98841C}" srcOrd="2" destOrd="0" presId="urn:microsoft.com/office/officeart/2018/2/layout/IconVerticalSolidList"/>
    <dgm:cxn modelId="{E7014719-956F-4CB5-ABB6-315DCCA3E6C4}" type="presParOf" srcId="{6012F39C-6603-4F7B-8B9E-7A781EAA15F6}" destId="{3DF3FAEB-EFFC-4B8B-BBA2-30BE4E9085E9}" srcOrd="3" destOrd="0" presId="urn:microsoft.com/office/officeart/2018/2/layout/IconVerticalSolidList"/>
    <dgm:cxn modelId="{93623F6D-1F3B-494C-A6E4-2112DAB0987D}" type="presParOf" srcId="{C0A632C8-A556-44E3-9EE8-DD7F994E5777}" destId="{2B9F8601-6E6D-480E-8DF9-69006BAEB1ED}" srcOrd="1" destOrd="0" presId="urn:microsoft.com/office/officeart/2018/2/layout/IconVerticalSolidList"/>
    <dgm:cxn modelId="{1714464C-065B-4C94-9266-289A0202F2E7}" type="presParOf" srcId="{C0A632C8-A556-44E3-9EE8-DD7F994E5777}" destId="{D61B72F4-46CD-4FF2-8E59-742F94C4AD56}" srcOrd="2" destOrd="0" presId="urn:microsoft.com/office/officeart/2018/2/layout/IconVerticalSolidList"/>
    <dgm:cxn modelId="{DD2F55AB-4E3F-4592-AA2A-292F8B555F2D}" type="presParOf" srcId="{D61B72F4-46CD-4FF2-8E59-742F94C4AD56}" destId="{1C81503B-48E9-4C90-8E9B-7EA7CCBC3EA3}" srcOrd="0" destOrd="0" presId="urn:microsoft.com/office/officeart/2018/2/layout/IconVerticalSolidList"/>
    <dgm:cxn modelId="{ABBD3CAB-D7B1-44DD-B4C8-AA8BF222909D}" type="presParOf" srcId="{D61B72F4-46CD-4FF2-8E59-742F94C4AD56}" destId="{F0329717-8ED3-4356-A713-0CD595413CFB}" srcOrd="1" destOrd="0" presId="urn:microsoft.com/office/officeart/2018/2/layout/IconVerticalSolidList"/>
    <dgm:cxn modelId="{ADB84E0A-ADE8-4871-8025-38614D769A05}" type="presParOf" srcId="{D61B72F4-46CD-4FF2-8E59-742F94C4AD56}" destId="{81EB72A9-4DE3-4B35-BF8D-10D89C81AB15}" srcOrd="2" destOrd="0" presId="urn:microsoft.com/office/officeart/2018/2/layout/IconVerticalSolidList"/>
    <dgm:cxn modelId="{8B019468-CE45-4D0F-B346-49BF56B4C64B}" type="presParOf" srcId="{D61B72F4-46CD-4FF2-8E59-742F94C4AD56}" destId="{80454299-F0C1-40CC-A651-859E95973CB6}" srcOrd="3" destOrd="0" presId="urn:microsoft.com/office/officeart/2018/2/layout/IconVerticalSolidList"/>
    <dgm:cxn modelId="{578444F6-21F6-4CB0-A2A2-3D5265BAA947}" type="presParOf" srcId="{C0A632C8-A556-44E3-9EE8-DD7F994E5777}" destId="{B6C71FEB-4EC9-4200-8EAC-FD91135D4175}" srcOrd="3" destOrd="0" presId="urn:microsoft.com/office/officeart/2018/2/layout/IconVerticalSolidList"/>
    <dgm:cxn modelId="{794ECFAA-06C9-41E8-9B7A-020BFF31C212}" type="presParOf" srcId="{C0A632C8-A556-44E3-9EE8-DD7F994E5777}" destId="{A38F8A77-F2D6-4DA4-9816-C5E40B7BA8F6}" srcOrd="4" destOrd="0" presId="urn:microsoft.com/office/officeart/2018/2/layout/IconVerticalSolidList"/>
    <dgm:cxn modelId="{EFC0F9CB-D180-4FAA-958A-8420E7455626}" type="presParOf" srcId="{A38F8A77-F2D6-4DA4-9816-C5E40B7BA8F6}" destId="{3D87B1F9-05AF-45E8-953D-231AE6710385}" srcOrd="0" destOrd="0" presId="urn:microsoft.com/office/officeart/2018/2/layout/IconVerticalSolidList"/>
    <dgm:cxn modelId="{864E8243-CD00-4AA9-B2B5-76E52BA745BA}" type="presParOf" srcId="{A38F8A77-F2D6-4DA4-9816-C5E40B7BA8F6}" destId="{D48F6D43-F9DA-47E3-B2CC-0DDC93B4A673}" srcOrd="1" destOrd="0" presId="urn:microsoft.com/office/officeart/2018/2/layout/IconVerticalSolidList"/>
    <dgm:cxn modelId="{574FEBA9-D579-49ED-BC9F-141087A12DB2}" type="presParOf" srcId="{A38F8A77-F2D6-4DA4-9816-C5E40B7BA8F6}" destId="{AB0D41AC-C230-4726-83E1-C18428E07D09}" srcOrd="2" destOrd="0" presId="urn:microsoft.com/office/officeart/2018/2/layout/IconVerticalSolidList"/>
    <dgm:cxn modelId="{57A7ED4A-1D39-4C1C-A3D2-1A11A4D90655}" type="presParOf" srcId="{A38F8A77-F2D6-4DA4-9816-C5E40B7BA8F6}" destId="{01FC7394-9F9B-4447-AA81-166BB84E5EE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A30705-985E-457D-B765-1679FFEB4CA5}"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731B8BB6-6531-416B-A93F-4A6ABA6E77AB}">
      <dgm:prSet/>
      <dgm:spPr/>
      <dgm:t>
        <a:bodyPr/>
        <a:lstStyle/>
        <a:p>
          <a:pPr>
            <a:lnSpc>
              <a:spcPct val="100000"/>
            </a:lnSpc>
          </a:pPr>
          <a:r>
            <a:rPr lang="en-US"/>
            <a:t>Introduce this topic by asking students how they manage difficult topics. You may also wish to invite a school counselor to lead a class discussion and share strategies such as:</a:t>
          </a:r>
        </a:p>
      </dgm:t>
    </dgm:pt>
    <dgm:pt modelId="{3F01A2E1-C530-458E-8AB3-736EB8758F84}" type="parTrans" cxnId="{D5DB0EF1-37A1-4F5F-A374-8E8351ECA8B4}">
      <dgm:prSet/>
      <dgm:spPr/>
      <dgm:t>
        <a:bodyPr/>
        <a:lstStyle/>
        <a:p>
          <a:endParaRPr lang="en-US"/>
        </a:p>
      </dgm:t>
    </dgm:pt>
    <dgm:pt modelId="{A497EBC0-798F-4D31-89EC-EC85D5635035}" type="sibTrans" cxnId="{D5DB0EF1-37A1-4F5F-A374-8E8351ECA8B4}">
      <dgm:prSet/>
      <dgm:spPr/>
      <dgm:t>
        <a:bodyPr/>
        <a:lstStyle/>
        <a:p>
          <a:pPr>
            <a:lnSpc>
              <a:spcPct val="100000"/>
            </a:lnSpc>
          </a:pPr>
          <a:endParaRPr lang="en-US"/>
        </a:p>
      </dgm:t>
    </dgm:pt>
    <dgm:pt modelId="{B7B01441-6A20-46DC-822C-C0C642A2FC17}">
      <dgm:prSet/>
      <dgm:spPr/>
      <dgm:t>
        <a:bodyPr/>
        <a:lstStyle/>
        <a:p>
          <a:pPr>
            <a:lnSpc>
              <a:spcPct val="100000"/>
            </a:lnSpc>
          </a:pPr>
          <a:r>
            <a:rPr lang="en-US"/>
            <a:t>Writing a journal,  the journal should be kept between student and teacher. It is a safe way of communication</a:t>
          </a:r>
          <a:r>
            <a:rPr lang="en-US">
              <a:latin typeface="Garamond" panose="02020404030301010803"/>
            </a:rPr>
            <a:t>;</a:t>
          </a:r>
          <a:r>
            <a:rPr lang="en-US"/>
            <a:t> feedback is very important.</a:t>
          </a:r>
        </a:p>
      </dgm:t>
    </dgm:pt>
    <dgm:pt modelId="{017CFE52-EAEB-4166-A3F7-892BF771C8D9}" type="parTrans" cxnId="{E74CA9B8-645D-4BE2-92C5-D33CBCFF37CD}">
      <dgm:prSet/>
      <dgm:spPr/>
      <dgm:t>
        <a:bodyPr/>
        <a:lstStyle/>
        <a:p>
          <a:endParaRPr lang="en-US"/>
        </a:p>
      </dgm:t>
    </dgm:pt>
    <dgm:pt modelId="{579A3BB3-12B9-4977-A7AF-497CE6AE43AE}" type="sibTrans" cxnId="{E74CA9B8-645D-4BE2-92C5-D33CBCFF37CD}">
      <dgm:prSet/>
      <dgm:spPr/>
      <dgm:t>
        <a:bodyPr/>
        <a:lstStyle/>
        <a:p>
          <a:pPr>
            <a:lnSpc>
              <a:spcPct val="100000"/>
            </a:lnSpc>
          </a:pPr>
          <a:endParaRPr lang="en-US"/>
        </a:p>
      </dgm:t>
    </dgm:pt>
    <dgm:pt modelId="{625AB974-259E-4DB7-9881-8C47DEE93F5C}">
      <dgm:prSet/>
      <dgm:spPr/>
      <dgm:t>
        <a:bodyPr/>
        <a:lstStyle/>
        <a:p>
          <a:pPr>
            <a:lnSpc>
              <a:spcPct val="100000"/>
            </a:lnSpc>
          </a:pPr>
          <a:r>
            <a:rPr lang="en-US"/>
            <a:t>Activities to deal with stress such as breathing exercises, meditation, music, painting, drawing, etc. </a:t>
          </a:r>
        </a:p>
      </dgm:t>
    </dgm:pt>
    <dgm:pt modelId="{4B7D4FFC-612B-45B5-8334-C2CFAB658C5B}" type="parTrans" cxnId="{FCE32FE4-40EC-482B-A59C-794830FF0926}">
      <dgm:prSet/>
      <dgm:spPr/>
      <dgm:t>
        <a:bodyPr/>
        <a:lstStyle/>
        <a:p>
          <a:endParaRPr lang="en-US"/>
        </a:p>
      </dgm:t>
    </dgm:pt>
    <dgm:pt modelId="{512DF97A-9004-42F5-AB74-629ED0ECA814}" type="sibTrans" cxnId="{FCE32FE4-40EC-482B-A59C-794830FF0926}">
      <dgm:prSet/>
      <dgm:spPr/>
      <dgm:t>
        <a:bodyPr/>
        <a:lstStyle/>
        <a:p>
          <a:pPr>
            <a:lnSpc>
              <a:spcPct val="100000"/>
            </a:lnSpc>
          </a:pPr>
          <a:endParaRPr lang="en-US"/>
        </a:p>
      </dgm:t>
    </dgm:pt>
    <dgm:pt modelId="{65F401F4-7E72-48C3-A849-EAF4353BF765}">
      <dgm:prSet/>
      <dgm:spPr/>
      <dgm:t>
        <a:bodyPr/>
        <a:lstStyle/>
        <a:p>
          <a:pPr>
            <a:lnSpc>
              <a:spcPct val="100000"/>
            </a:lnSpc>
          </a:pPr>
          <a:r>
            <a:rPr lang="en-US">
              <a:latin typeface="Garamond" panose="02020404030301010803"/>
            </a:rPr>
            <a:t>Share</a:t>
          </a:r>
          <a:r>
            <a:rPr lang="en-US"/>
            <a:t> other artistic activities like a comic book, photography, etc. </a:t>
          </a:r>
        </a:p>
      </dgm:t>
    </dgm:pt>
    <dgm:pt modelId="{3F4D2E7E-8887-46F1-857B-005A9364EF20}" type="parTrans" cxnId="{DE9FD241-B63D-4223-9E6C-6BB25FA7F3C4}">
      <dgm:prSet/>
      <dgm:spPr/>
      <dgm:t>
        <a:bodyPr/>
        <a:lstStyle/>
        <a:p>
          <a:endParaRPr lang="en-US"/>
        </a:p>
      </dgm:t>
    </dgm:pt>
    <dgm:pt modelId="{6CC570A7-06C1-4B38-9E7A-796044E22BBF}" type="sibTrans" cxnId="{DE9FD241-B63D-4223-9E6C-6BB25FA7F3C4}">
      <dgm:prSet/>
      <dgm:spPr/>
      <dgm:t>
        <a:bodyPr/>
        <a:lstStyle/>
        <a:p>
          <a:pPr>
            <a:lnSpc>
              <a:spcPct val="100000"/>
            </a:lnSpc>
          </a:pPr>
          <a:endParaRPr lang="en-US"/>
        </a:p>
      </dgm:t>
    </dgm:pt>
    <dgm:pt modelId="{B2519F56-1278-49C5-84B4-C5D4CBB29CB0}">
      <dgm:prSet/>
      <dgm:spPr/>
      <dgm:t>
        <a:bodyPr/>
        <a:lstStyle/>
        <a:p>
          <a:pPr>
            <a:lnSpc>
              <a:spcPct val="100000"/>
            </a:lnSpc>
          </a:pPr>
          <a:r>
            <a:rPr lang="en-US">
              <a:latin typeface="Garamond" panose="02020404030301010803"/>
            </a:rPr>
            <a:t>Provide</a:t>
          </a:r>
          <a:r>
            <a:rPr lang="en-US"/>
            <a:t> opportunities for students to share their stories </a:t>
          </a:r>
        </a:p>
      </dgm:t>
    </dgm:pt>
    <dgm:pt modelId="{1F8EB7BB-AE7A-4BE6-8515-530FF0D9B3A5}" type="parTrans" cxnId="{FE3B9DEB-398E-4B95-B5D8-2606528C5AC3}">
      <dgm:prSet/>
      <dgm:spPr/>
      <dgm:t>
        <a:bodyPr/>
        <a:lstStyle/>
        <a:p>
          <a:endParaRPr lang="en-US"/>
        </a:p>
      </dgm:t>
    </dgm:pt>
    <dgm:pt modelId="{D53F9BF8-2B54-44CD-AEBA-3DA7E0F59B49}" type="sibTrans" cxnId="{FE3B9DEB-398E-4B95-B5D8-2606528C5AC3}">
      <dgm:prSet/>
      <dgm:spPr/>
      <dgm:t>
        <a:bodyPr/>
        <a:lstStyle/>
        <a:p>
          <a:endParaRPr lang="en-US"/>
        </a:p>
      </dgm:t>
    </dgm:pt>
    <dgm:pt modelId="{257F4508-0148-4812-99B8-F3B55F374591}" type="pres">
      <dgm:prSet presAssocID="{E8A30705-985E-457D-B765-1679FFEB4CA5}" presName="vert0" presStyleCnt="0">
        <dgm:presLayoutVars>
          <dgm:dir/>
          <dgm:animOne val="branch"/>
          <dgm:animLvl val="lvl"/>
        </dgm:presLayoutVars>
      </dgm:prSet>
      <dgm:spPr/>
    </dgm:pt>
    <dgm:pt modelId="{284F44EC-B9F6-4177-B381-4BA8DBBE594F}" type="pres">
      <dgm:prSet presAssocID="{731B8BB6-6531-416B-A93F-4A6ABA6E77AB}" presName="thickLine" presStyleLbl="alignNode1" presStyleIdx="0" presStyleCnt="5"/>
      <dgm:spPr/>
    </dgm:pt>
    <dgm:pt modelId="{3EA581C4-3E81-4877-84E3-25AF5F296F16}" type="pres">
      <dgm:prSet presAssocID="{731B8BB6-6531-416B-A93F-4A6ABA6E77AB}" presName="horz1" presStyleCnt="0"/>
      <dgm:spPr/>
    </dgm:pt>
    <dgm:pt modelId="{A8251868-54AD-4298-A9F5-EF72CC213199}" type="pres">
      <dgm:prSet presAssocID="{731B8BB6-6531-416B-A93F-4A6ABA6E77AB}" presName="tx1" presStyleLbl="revTx" presStyleIdx="0" presStyleCnt="5"/>
      <dgm:spPr/>
    </dgm:pt>
    <dgm:pt modelId="{08F85720-A538-4654-8377-6F7573D51226}" type="pres">
      <dgm:prSet presAssocID="{731B8BB6-6531-416B-A93F-4A6ABA6E77AB}" presName="vert1" presStyleCnt="0"/>
      <dgm:spPr/>
    </dgm:pt>
    <dgm:pt modelId="{23D9A03F-5596-459A-9926-5CAAB8B1D21C}" type="pres">
      <dgm:prSet presAssocID="{B7B01441-6A20-46DC-822C-C0C642A2FC17}" presName="thickLine" presStyleLbl="alignNode1" presStyleIdx="1" presStyleCnt="5"/>
      <dgm:spPr/>
    </dgm:pt>
    <dgm:pt modelId="{103E0BF8-45F3-4E0F-A59B-D0DB20AFB09B}" type="pres">
      <dgm:prSet presAssocID="{B7B01441-6A20-46DC-822C-C0C642A2FC17}" presName="horz1" presStyleCnt="0"/>
      <dgm:spPr/>
    </dgm:pt>
    <dgm:pt modelId="{8E8758F3-8B40-421A-94C7-FE1EBF7308B9}" type="pres">
      <dgm:prSet presAssocID="{B7B01441-6A20-46DC-822C-C0C642A2FC17}" presName="tx1" presStyleLbl="revTx" presStyleIdx="1" presStyleCnt="5"/>
      <dgm:spPr/>
    </dgm:pt>
    <dgm:pt modelId="{2C5A3B91-CD29-4FB4-9CAC-723FB6B9F576}" type="pres">
      <dgm:prSet presAssocID="{B7B01441-6A20-46DC-822C-C0C642A2FC17}" presName="vert1" presStyleCnt="0"/>
      <dgm:spPr/>
    </dgm:pt>
    <dgm:pt modelId="{C581C46E-8861-40BB-87AD-81D73536A565}" type="pres">
      <dgm:prSet presAssocID="{625AB974-259E-4DB7-9881-8C47DEE93F5C}" presName="thickLine" presStyleLbl="alignNode1" presStyleIdx="2" presStyleCnt="5"/>
      <dgm:spPr/>
    </dgm:pt>
    <dgm:pt modelId="{A31B394D-4DCF-4006-8E46-569EA0767055}" type="pres">
      <dgm:prSet presAssocID="{625AB974-259E-4DB7-9881-8C47DEE93F5C}" presName="horz1" presStyleCnt="0"/>
      <dgm:spPr/>
    </dgm:pt>
    <dgm:pt modelId="{751A9933-F19C-4EBF-BFF2-1F59AB95FE70}" type="pres">
      <dgm:prSet presAssocID="{625AB974-259E-4DB7-9881-8C47DEE93F5C}" presName="tx1" presStyleLbl="revTx" presStyleIdx="2" presStyleCnt="5"/>
      <dgm:spPr/>
    </dgm:pt>
    <dgm:pt modelId="{6642E4A6-1BF1-4B28-AB00-3426B9685B04}" type="pres">
      <dgm:prSet presAssocID="{625AB974-259E-4DB7-9881-8C47DEE93F5C}" presName="vert1" presStyleCnt="0"/>
      <dgm:spPr/>
    </dgm:pt>
    <dgm:pt modelId="{BED7DBC7-6E5E-449D-9599-F3FCFECF0A1C}" type="pres">
      <dgm:prSet presAssocID="{65F401F4-7E72-48C3-A849-EAF4353BF765}" presName="thickLine" presStyleLbl="alignNode1" presStyleIdx="3" presStyleCnt="5"/>
      <dgm:spPr/>
    </dgm:pt>
    <dgm:pt modelId="{658EBF32-77E1-4F01-AABB-842487FF451A}" type="pres">
      <dgm:prSet presAssocID="{65F401F4-7E72-48C3-A849-EAF4353BF765}" presName="horz1" presStyleCnt="0"/>
      <dgm:spPr/>
    </dgm:pt>
    <dgm:pt modelId="{BD932683-266B-46CE-9B49-032EA89AB4E6}" type="pres">
      <dgm:prSet presAssocID="{65F401F4-7E72-48C3-A849-EAF4353BF765}" presName="tx1" presStyleLbl="revTx" presStyleIdx="3" presStyleCnt="5"/>
      <dgm:spPr/>
    </dgm:pt>
    <dgm:pt modelId="{49C89B93-3D1A-437D-85B0-F431101F689F}" type="pres">
      <dgm:prSet presAssocID="{65F401F4-7E72-48C3-A849-EAF4353BF765}" presName="vert1" presStyleCnt="0"/>
      <dgm:spPr/>
    </dgm:pt>
    <dgm:pt modelId="{8D8C3573-BE20-4953-9D4C-2CD3BEBA11AD}" type="pres">
      <dgm:prSet presAssocID="{B2519F56-1278-49C5-84B4-C5D4CBB29CB0}" presName="thickLine" presStyleLbl="alignNode1" presStyleIdx="4" presStyleCnt="5"/>
      <dgm:spPr/>
    </dgm:pt>
    <dgm:pt modelId="{3EA64D88-833C-452A-A282-0961A204495E}" type="pres">
      <dgm:prSet presAssocID="{B2519F56-1278-49C5-84B4-C5D4CBB29CB0}" presName="horz1" presStyleCnt="0"/>
      <dgm:spPr/>
    </dgm:pt>
    <dgm:pt modelId="{2ACA1A13-DB3C-4D8E-803B-32CCE8A6D4D0}" type="pres">
      <dgm:prSet presAssocID="{B2519F56-1278-49C5-84B4-C5D4CBB29CB0}" presName="tx1" presStyleLbl="revTx" presStyleIdx="4" presStyleCnt="5"/>
      <dgm:spPr/>
    </dgm:pt>
    <dgm:pt modelId="{2E48E504-6A0B-43C7-AAD1-070FA2EDF650}" type="pres">
      <dgm:prSet presAssocID="{B2519F56-1278-49C5-84B4-C5D4CBB29CB0}" presName="vert1" presStyleCnt="0"/>
      <dgm:spPr/>
    </dgm:pt>
  </dgm:ptLst>
  <dgm:cxnLst>
    <dgm:cxn modelId="{B9988D02-2E63-4DE4-8684-6BAEA6CC0E89}" type="presOf" srcId="{E8A30705-985E-457D-B765-1679FFEB4CA5}" destId="{257F4508-0148-4812-99B8-F3B55F374591}" srcOrd="0" destOrd="0" presId="urn:microsoft.com/office/officeart/2008/layout/LinedList"/>
    <dgm:cxn modelId="{4AE7AB0B-BBBF-4D72-BD4D-85B0F64A9C52}" type="presOf" srcId="{731B8BB6-6531-416B-A93F-4A6ABA6E77AB}" destId="{A8251868-54AD-4298-A9F5-EF72CC213199}" srcOrd="0" destOrd="0" presId="urn:microsoft.com/office/officeart/2008/layout/LinedList"/>
    <dgm:cxn modelId="{56756C38-C38F-4116-A9C1-69FF1CC7BC88}" type="presOf" srcId="{65F401F4-7E72-48C3-A849-EAF4353BF765}" destId="{BD932683-266B-46CE-9B49-032EA89AB4E6}" srcOrd="0" destOrd="0" presId="urn:microsoft.com/office/officeart/2008/layout/LinedList"/>
    <dgm:cxn modelId="{C8124340-CAFE-4F55-B8A2-55322638CE33}" type="presOf" srcId="{625AB974-259E-4DB7-9881-8C47DEE93F5C}" destId="{751A9933-F19C-4EBF-BFF2-1F59AB95FE70}" srcOrd="0" destOrd="0" presId="urn:microsoft.com/office/officeart/2008/layout/LinedList"/>
    <dgm:cxn modelId="{DE9FD241-B63D-4223-9E6C-6BB25FA7F3C4}" srcId="{E8A30705-985E-457D-B765-1679FFEB4CA5}" destId="{65F401F4-7E72-48C3-A849-EAF4353BF765}" srcOrd="3" destOrd="0" parTransId="{3F4D2E7E-8887-46F1-857B-005A9364EF20}" sibTransId="{6CC570A7-06C1-4B38-9E7A-796044E22BBF}"/>
    <dgm:cxn modelId="{535137B8-E2A1-4B3F-9B67-262A3F4D349C}" type="presOf" srcId="{B2519F56-1278-49C5-84B4-C5D4CBB29CB0}" destId="{2ACA1A13-DB3C-4D8E-803B-32CCE8A6D4D0}" srcOrd="0" destOrd="0" presId="urn:microsoft.com/office/officeart/2008/layout/LinedList"/>
    <dgm:cxn modelId="{E74CA9B8-645D-4BE2-92C5-D33CBCFF37CD}" srcId="{E8A30705-985E-457D-B765-1679FFEB4CA5}" destId="{B7B01441-6A20-46DC-822C-C0C642A2FC17}" srcOrd="1" destOrd="0" parTransId="{017CFE52-EAEB-4166-A3F7-892BF771C8D9}" sibTransId="{579A3BB3-12B9-4977-A7AF-497CE6AE43AE}"/>
    <dgm:cxn modelId="{FFC97CCD-7A2D-46E5-A435-14F37F03F5DA}" type="presOf" srcId="{B7B01441-6A20-46DC-822C-C0C642A2FC17}" destId="{8E8758F3-8B40-421A-94C7-FE1EBF7308B9}" srcOrd="0" destOrd="0" presId="urn:microsoft.com/office/officeart/2008/layout/LinedList"/>
    <dgm:cxn modelId="{FCE32FE4-40EC-482B-A59C-794830FF0926}" srcId="{E8A30705-985E-457D-B765-1679FFEB4CA5}" destId="{625AB974-259E-4DB7-9881-8C47DEE93F5C}" srcOrd="2" destOrd="0" parTransId="{4B7D4FFC-612B-45B5-8334-C2CFAB658C5B}" sibTransId="{512DF97A-9004-42F5-AB74-629ED0ECA814}"/>
    <dgm:cxn modelId="{FE3B9DEB-398E-4B95-B5D8-2606528C5AC3}" srcId="{E8A30705-985E-457D-B765-1679FFEB4CA5}" destId="{B2519F56-1278-49C5-84B4-C5D4CBB29CB0}" srcOrd="4" destOrd="0" parTransId="{1F8EB7BB-AE7A-4BE6-8515-530FF0D9B3A5}" sibTransId="{D53F9BF8-2B54-44CD-AEBA-3DA7E0F59B49}"/>
    <dgm:cxn modelId="{D5DB0EF1-37A1-4F5F-A374-8E8351ECA8B4}" srcId="{E8A30705-985E-457D-B765-1679FFEB4CA5}" destId="{731B8BB6-6531-416B-A93F-4A6ABA6E77AB}" srcOrd="0" destOrd="0" parTransId="{3F01A2E1-C530-458E-8AB3-736EB8758F84}" sibTransId="{A497EBC0-798F-4D31-89EC-EC85D5635035}"/>
    <dgm:cxn modelId="{E1A3BCAF-180E-437D-9AEB-ED2FD688CD07}" type="presParOf" srcId="{257F4508-0148-4812-99B8-F3B55F374591}" destId="{284F44EC-B9F6-4177-B381-4BA8DBBE594F}" srcOrd="0" destOrd="0" presId="urn:microsoft.com/office/officeart/2008/layout/LinedList"/>
    <dgm:cxn modelId="{3C7A19BC-628D-43AA-81BB-82E08B60A6F0}" type="presParOf" srcId="{257F4508-0148-4812-99B8-F3B55F374591}" destId="{3EA581C4-3E81-4877-84E3-25AF5F296F16}" srcOrd="1" destOrd="0" presId="urn:microsoft.com/office/officeart/2008/layout/LinedList"/>
    <dgm:cxn modelId="{B6951239-8021-4F53-86D7-D264460A8828}" type="presParOf" srcId="{3EA581C4-3E81-4877-84E3-25AF5F296F16}" destId="{A8251868-54AD-4298-A9F5-EF72CC213199}" srcOrd="0" destOrd="0" presId="urn:microsoft.com/office/officeart/2008/layout/LinedList"/>
    <dgm:cxn modelId="{30C50854-BD03-41BA-8AA5-C445A5EA8C44}" type="presParOf" srcId="{3EA581C4-3E81-4877-84E3-25AF5F296F16}" destId="{08F85720-A538-4654-8377-6F7573D51226}" srcOrd="1" destOrd="0" presId="urn:microsoft.com/office/officeart/2008/layout/LinedList"/>
    <dgm:cxn modelId="{8D47361F-2B14-47AE-B6F0-12DCAD60C876}" type="presParOf" srcId="{257F4508-0148-4812-99B8-F3B55F374591}" destId="{23D9A03F-5596-459A-9926-5CAAB8B1D21C}" srcOrd="2" destOrd="0" presId="urn:microsoft.com/office/officeart/2008/layout/LinedList"/>
    <dgm:cxn modelId="{71CDFA1C-2038-414E-A982-D2D032EA33D4}" type="presParOf" srcId="{257F4508-0148-4812-99B8-F3B55F374591}" destId="{103E0BF8-45F3-4E0F-A59B-D0DB20AFB09B}" srcOrd="3" destOrd="0" presId="urn:microsoft.com/office/officeart/2008/layout/LinedList"/>
    <dgm:cxn modelId="{23A654E8-205A-4544-BD4D-E7CB6FACD982}" type="presParOf" srcId="{103E0BF8-45F3-4E0F-A59B-D0DB20AFB09B}" destId="{8E8758F3-8B40-421A-94C7-FE1EBF7308B9}" srcOrd="0" destOrd="0" presId="urn:microsoft.com/office/officeart/2008/layout/LinedList"/>
    <dgm:cxn modelId="{DA2D6806-21C0-45DD-A7A5-E7BAE1C2FBEB}" type="presParOf" srcId="{103E0BF8-45F3-4E0F-A59B-D0DB20AFB09B}" destId="{2C5A3B91-CD29-4FB4-9CAC-723FB6B9F576}" srcOrd="1" destOrd="0" presId="urn:microsoft.com/office/officeart/2008/layout/LinedList"/>
    <dgm:cxn modelId="{10DA16D2-6384-43EA-B41E-8F191E66DBD8}" type="presParOf" srcId="{257F4508-0148-4812-99B8-F3B55F374591}" destId="{C581C46E-8861-40BB-87AD-81D73536A565}" srcOrd="4" destOrd="0" presId="urn:microsoft.com/office/officeart/2008/layout/LinedList"/>
    <dgm:cxn modelId="{3C5F048A-0D4C-4F88-AC8E-58BC9E7FCC88}" type="presParOf" srcId="{257F4508-0148-4812-99B8-F3B55F374591}" destId="{A31B394D-4DCF-4006-8E46-569EA0767055}" srcOrd="5" destOrd="0" presId="urn:microsoft.com/office/officeart/2008/layout/LinedList"/>
    <dgm:cxn modelId="{568D5F39-62B2-41D5-A5E1-6025BCEEAEA7}" type="presParOf" srcId="{A31B394D-4DCF-4006-8E46-569EA0767055}" destId="{751A9933-F19C-4EBF-BFF2-1F59AB95FE70}" srcOrd="0" destOrd="0" presId="urn:microsoft.com/office/officeart/2008/layout/LinedList"/>
    <dgm:cxn modelId="{A9376B94-6B95-45EB-A81A-892FED9E5559}" type="presParOf" srcId="{A31B394D-4DCF-4006-8E46-569EA0767055}" destId="{6642E4A6-1BF1-4B28-AB00-3426B9685B04}" srcOrd="1" destOrd="0" presId="urn:microsoft.com/office/officeart/2008/layout/LinedList"/>
    <dgm:cxn modelId="{4ED4242E-833A-48D7-9477-09BDC889CB43}" type="presParOf" srcId="{257F4508-0148-4812-99B8-F3B55F374591}" destId="{BED7DBC7-6E5E-449D-9599-F3FCFECF0A1C}" srcOrd="6" destOrd="0" presId="urn:microsoft.com/office/officeart/2008/layout/LinedList"/>
    <dgm:cxn modelId="{22F7E055-54A7-41B8-B84C-4A2B56332109}" type="presParOf" srcId="{257F4508-0148-4812-99B8-F3B55F374591}" destId="{658EBF32-77E1-4F01-AABB-842487FF451A}" srcOrd="7" destOrd="0" presId="urn:microsoft.com/office/officeart/2008/layout/LinedList"/>
    <dgm:cxn modelId="{F6D381B1-EC17-483D-883C-AA54938894B9}" type="presParOf" srcId="{658EBF32-77E1-4F01-AABB-842487FF451A}" destId="{BD932683-266B-46CE-9B49-032EA89AB4E6}" srcOrd="0" destOrd="0" presId="urn:microsoft.com/office/officeart/2008/layout/LinedList"/>
    <dgm:cxn modelId="{8215F232-49E8-44C0-B146-05070905AD06}" type="presParOf" srcId="{658EBF32-77E1-4F01-AABB-842487FF451A}" destId="{49C89B93-3D1A-437D-85B0-F431101F689F}" srcOrd="1" destOrd="0" presId="urn:microsoft.com/office/officeart/2008/layout/LinedList"/>
    <dgm:cxn modelId="{98A7DC95-C605-43CB-9974-8E941FFC38D9}" type="presParOf" srcId="{257F4508-0148-4812-99B8-F3B55F374591}" destId="{8D8C3573-BE20-4953-9D4C-2CD3BEBA11AD}" srcOrd="8" destOrd="0" presId="urn:microsoft.com/office/officeart/2008/layout/LinedList"/>
    <dgm:cxn modelId="{AA78A1D5-9D6A-42D0-8027-0336921DCA1F}" type="presParOf" srcId="{257F4508-0148-4812-99B8-F3B55F374591}" destId="{3EA64D88-833C-452A-A282-0961A204495E}" srcOrd="9" destOrd="0" presId="urn:microsoft.com/office/officeart/2008/layout/LinedList"/>
    <dgm:cxn modelId="{CC377418-D946-4E37-A3A0-750689227150}" type="presParOf" srcId="{3EA64D88-833C-452A-A282-0961A204495E}" destId="{2ACA1A13-DB3C-4D8E-803B-32CCE8A6D4D0}" srcOrd="0" destOrd="0" presId="urn:microsoft.com/office/officeart/2008/layout/LinedList"/>
    <dgm:cxn modelId="{8B23B81C-C62A-4D6B-868B-4FA7F1EC2596}" type="presParOf" srcId="{3EA64D88-833C-452A-A282-0961A204495E}" destId="{2E48E504-6A0B-43C7-AAD1-070FA2EDF65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4ED9BE1-3FCF-4107-8A2E-C878987B75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A86C592-4C9C-4514-B877-304AC47C9BDD}">
      <dgm:prSet/>
      <dgm:spPr/>
      <dgm:t>
        <a:bodyPr/>
        <a:lstStyle/>
        <a:p>
          <a:pPr>
            <a:lnSpc>
              <a:spcPct val="100000"/>
            </a:lnSpc>
          </a:pPr>
          <a:r>
            <a:rPr lang="en-US"/>
            <a:t>Understand in some cultures is acceptable to hug, greet you with a kiss, etc.</a:t>
          </a:r>
        </a:p>
      </dgm:t>
    </dgm:pt>
    <dgm:pt modelId="{4329284A-CF84-4C13-BC25-E0A23790D574}" type="parTrans" cxnId="{344741F9-DE08-4DAE-885B-37C3078C9080}">
      <dgm:prSet/>
      <dgm:spPr/>
      <dgm:t>
        <a:bodyPr/>
        <a:lstStyle/>
        <a:p>
          <a:endParaRPr lang="en-US"/>
        </a:p>
      </dgm:t>
    </dgm:pt>
    <dgm:pt modelId="{A40F6943-0E9F-4B1C-BF49-76EE6FFCB5D8}" type="sibTrans" cxnId="{344741F9-DE08-4DAE-885B-37C3078C9080}">
      <dgm:prSet/>
      <dgm:spPr/>
      <dgm:t>
        <a:bodyPr/>
        <a:lstStyle/>
        <a:p>
          <a:endParaRPr lang="en-US"/>
        </a:p>
      </dgm:t>
    </dgm:pt>
    <dgm:pt modelId="{5E92480E-7EC3-4692-83A2-2DD052D2016F}">
      <dgm:prSet/>
      <dgm:spPr/>
      <dgm:t>
        <a:bodyPr/>
        <a:lstStyle/>
        <a:p>
          <a:pPr rtl="0">
            <a:lnSpc>
              <a:spcPct val="100000"/>
            </a:lnSpc>
          </a:pPr>
          <a:r>
            <a:rPr lang="en-US">
              <a:latin typeface="Garamond" panose="02020404030301010803"/>
            </a:rPr>
            <a:t>Protect the Student from Bullying</a:t>
          </a:r>
          <a:endParaRPr lang="en-US"/>
        </a:p>
      </dgm:t>
    </dgm:pt>
    <dgm:pt modelId="{EB2EEDB2-C124-4DAE-ABB2-6E7E2D23ED98}" type="parTrans" cxnId="{88233F0A-7EC1-42E2-B3E8-3A06F58A3372}">
      <dgm:prSet/>
      <dgm:spPr/>
      <dgm:t>
        <a:bodyPr/>
        <a:lstStyle/>
        <a:p>
          <a:endParaRPr lang="en-US"/>
        </a:p>
      </dgm:t>
    </dgm:pt>
    <dgm:pt modelId="{BBC0DD2F-2EE7-4CC3-83D6-BD77D53F844A}" type="sibTrans" cxnId="{88233F0A-7EC1-42E2-B3E8-3A06F58A3372}">
      <dgm:prSet/>
      <dgm:spPr/>
      <dgm:t>
        <a:bodyPr/>
        <a:lstStyle/>
        <a:p>
          <a:endParaRPr lang="en-US"/>
        </a:p>
      </dgm:t>
    </dgm:pt>
    <dgm:pt modelId="{DBC7E9EA-6AB9-4232-A5D8-C26880EB451F}">
      <dgm:prSet/>
      <dgm:spPr/>
      <dgm:t>
        <a:bodyPr/>
        <a:lstStyle/>
        <a:p>
          <a:pPr>
            <a:lnSpc>
              <a:spcPct val="100000"/>
            </a:lnSpc>
          </a:pPr>
          <a:r>
            <a:rPr lang="en-US"/>
            <a:t>School Rules and Policies</a:t>
          </a:r>
        </a:p>
      </dgm:t>
    </dgm:pt>
    <dgm:pt modelId="{8851BB35-8C97-443A-BA79-F54EB6D035FE}" type="parTrans" cxnId="{42DEC5D8-3E7D-4F94-9EF9-E9C186A9A5F3}">
      <dgm:prSet/>
      <dgm:spPr/>
      <dgm:t>
        <a:bodyPr/>
        <a:lstStyle/>
        <a:p>
          <a:endParaRPr lang="en-US"/>
        </a:p>
      </dgm:t>
    </dgm:pt>
    <dgm:pt modelId="{20E1375D-E8A0-482E-B260-766C313CC32F}" type="sibTrans" cxnId="{42DEC5D8-3E7D-4F94-9EF9-E9C186A9A5F3}">
      <dgm:prSet/>
      <dgm:spPr/>
      <dgm:t>
        <a:bodyPr/>
        <a:lstStyle/>
        <a:p>
          <a:endParaRPr lang="en-US"/>
        </a:p>
      </dgm:t>
    </dgm:pt>
    <dgm:pt modelId="{94FD1D4C-A8C3-4CCD-B721-D6C6D6BCED4D}">
      <dgm:prSet/>
      <dgm:spPr/>
      <dgm:t>
        <a:bodyPr/>
        <a:lstStyle/>
        <a:p>
          <a:pPr>
            <a:lnSpc>
              <a:spcPct val="100000"/>
            </a:lnSpc>
          </a:pPr>
          <a:r>
            <a:rPr lang="en-US"/>
            <a:t>Involve the School Resource Officer to </a:t>
          </a:r>
          <a:r>
            <a:rPr lang="en-US">
              <a:latin typeface="Garamond" panose="02020404030301010803"/>
            </a:rPr>
            <a:t>Break</a:t>
          </a:r>
          <a:r>
            <a:rPr lang="en-US"/>
            <a:t> </a:t>
          </a:r>
          <a:r>
            <a:rPr lang="en-US">
              <a:latin typeface="Garamond" panose="02020404030301010803"/>
            </a:rPr>
            <a:t>Fear</a:t>
          </a:r>
          <a:endParaRPr lang="en-US"/>
        </a:p>
      </dgm:t>
    </dgm:pt>
    <dgm:pt modelId="{AE574139-477B-4FEE-A40A-90408DFD2861}" type="parTrans" cxnId="{3DACC1DC-FA5C-4428-8E50-C7562A68DF3F}">
      <dgm:prSet/>
      <dgm:spPr/>
      <dgm:t>
        <a:bodyPr/>
        <a:lstStyle/>
        <a:p>
          <a:endParaRPr lang="en-US"/>
        </a:p>
      </dgm:t>
    </dgm:pt>
    <dgm:pt modelId="{CAF9ABAB-96E5-4899-8F6F-A5C958E0532D}" type="sibTrans" cxnId="{3DACC1DC-FA5C-4428-8E50-C7562A68DF3F}">
      <dgm:prSet/>
      <dgm:spPr/>
      <dgm:t>
        <a:bodyPr/>
        <a:lstStyle/>
        <a:p>
          <a:endParaRPr lang="en-US"/>
        </a:p>
      </dgm:t>
    </dgm:pt>
    <dgm:pt modelId="{706B491D-3CA2-4B6E-99E0-6AA1ACA8BBEF}" type="pres">
      <dgm:prSet presAssocID="{84ED9BE1-3FCF-4107-8A2E-C878987B7516}" presName="root" presStyleCnt="0">
        <dgm:presLayoutVars>
          <dgm:dir/>
          <dgm:resizeHandles val="exact"/>
        </dgm:presLayoutVars>
      </dgm:prSet>
      <dgm:spPr/>
    </dgm:pt>
    <dgm:pt modelId="{14772275-9687-4E3A-94C8-F3160EC09A04}" type="pres">
      <dgm:prSet presAssocID="{0A86C592-4C9C-4514-B877-304AC47C9BDD}" presName="compNode" presStyleCnt="0"/>
      <dgm:spPr/>
    </dgm:pt>
    <dgm:pt modelId="{DF99C6BC-0BAD-456A-8425-CDF59D78F014}" type="pres">
      <dgm:prSet presAssocID="{0A86C592-4C9C-4514-B877-304AC47C9BDD}" presName="bgRect" presStyleLbl="bgShp" presStyleIdx="0" presStyleCnt="4"/>
      <dgm:spPr/>
    </dgm:pt>
    <dgm:pt modelId="{5063506D-0F7F-4269-9B7F-6EF6033A5590}" type="pres">
      <dgm:prSet presAssocID="{0A86C592-4C9C-4514-B877-304AC47C9BD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ngue"/>
        </a:ext>
      </dgm:extLst>
    </dgm:pt>
    <dgm:pt modelId="{8D04ED3A-49E4-4660-A83A-D66D7D9F9324}" type="pres">
      <dgm:prSet presAssocID="{0A86C592-4C9C-4514-B877-304AC47C9BDD}" presName="spaceRect" presStyleCnt="0"/>
      <dgm:spPr/>
    </dgm:pt>
    <dgm:pt modelId="{F92539A2-691E-4027-9586-C2661FC4A766}" type="pres">
      <dgm:prSet presAssocID="{0A86C592-4C9C-4514-B877-304AC47C9BDD}" presName="parTx" presStyleLbl="revTx" presStyleIdx="0" presStyleCnt="4">
        <dgm:presLayoutVars>
          <dgm:chMax val="0"/>
          <dgm:chPref val="0"/>
        </dgm:presLayoutVars>
      </dgm:prSet>
      <dgm:spPr/>
    </dgm:pt>
    <dgm:pt modelId="{F98CE318-8CC4-4A17-8B18-BB4E8EE924F6}" type="pres">
      <dgm:prSet presAssocID="{A40F6943-0E9F-4B1C-BF49-76EE6FFCB5D8}" presName="sibTrans" presStyleCnt="0"/>
      <dgm:spPr/>
    </dgm:pt>
    <dgm:pt modelId="{71613A85-3FE7-4AD3-A88C-F5A7F2C50855}" type="pres">
      <dgm:prSet presAssocID="{5E92480E-7EC3-4692-83A2-2DD052D2016F}" presName="compNode" presStyleCnt="0"/>
      <dgm:spPr/>
    </dgm:pt>
    <dgm:pt modelId="{6DD7B8A3-AD2A-4503-B3B9-CEEA57072ECD}" type="pres">
      <dgm:prSet presAssocID="{5E92480E-7EC3-4692-83A2-2DD052D2016F}" presName="bgRect" presStyleLbl="bgShp" presStyleIdx="1" presStyleCnt="4"/>
      <dgm:spPr/>
    </dgm:pt>
    <dgm:pt modelId="{9064623C-22C5-4786-BB41-94AD503A0D4D}" type="pres">
      <dgm:prSet presAssocID="{5E92480E-7EC3-4692-83A2-2DD052D2016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ised Hand"/>
        </a:ext>
      </dgm:extLst>
    </dgm:pt>
    <dgm:pt modelId="{1F68D58A-4E32-4503-A680-026687523B39}" type="pres">
      <dgm:prSet presAssocID="{5E92480E-7EC3-4692-83A2-2DD052D2016F}" presName="spaceRect" presStyleCnt="0"/>
      <dgm:spPr/>
    </dgm:pt>
    <dgm:pt modelId="{1C4AB73F-2710-4BDB-97F3-EFBDFD81AA15}" type="pres">
      <dgm:prSet presAssocID="{5E92480E-7EC3-4692-83A2-2DD052D2016F}" presName="parTx" presStyleLbl="revTx" presStyleIdx="1" presStyleCnt="4">
        <dgm:presLayoutVars>
          <dgm:chMax val="0"/>
          <dgm:chPref val="0"/>
        </dgm:presLayoutVars>
      </dgm:prSet>
      <dgm:spPr/>
    </dgm:pt>
    <dgm:pt modelId="{665B2013-1237-4E2E-A858-C0E1382E433F}" type="pres">
      <dgm:prSet presAssocID="{BBC0DD2F-2EE7-4CC3-83D6-BD77D53F844A}" presName="sibTrans" presStyleCnt="0"/>
      <dgm:spPr/>
    </dgm:pt>
    <dgm:pt modelId="{3857A581-9E1F-4F50-8FEF-1E1BDCAEA0CD}" type="pres">
      <dgm:prSet presAssocID="{DBC7E9EA-6AB9-4232-A5D8-C26880EB451F}" presName="compNode" presStyleCnt="0"/>
      <dgm:spPr/>
    </dgm:pt>
    <dgm:pt modelId="{0FED41FE-6273-40B7-BBCF-044C3DA92388}" type="pres">
      <dgm:prSet presAssocID="{DBC7E9EA-6AB9-4232-A5D8-C26880EB451F}" presName="bgRect" presStyleLbl="bgShp" presStyleIdx="2" presStyleCnt="4"/>
      <dgm:spPr/>
    </dgm:pt>
    <dgm:pt modelId="{C57679DF-7F39-4E39-855B-E834D9F4F1C7}" type="pres">
      <dgm:prSet presAssocID="{DBC7E9EA-6AB9-4232-A5D8-C26880EB451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C735DE2F-75FF-4334-BEEA-38D32D720902}" type="pres">
      <dgm:prSet presAssocID="{DBC7E9EA-6AB9-4232-A5D8-C26880EB451F}" presName="spaceRect" presStyleCnt="0"/>
      <dgm:spPr/>
    </dgm:pt>
    <dgm:pt modelId="{AF854B90-06E3-4E8E-BECD-A52E48F6FDA9}" type="pres">
      <dgm:prSet presAssocID="{DBC7E9EA-6AB9-4232-A5D8-C26880EB451F}" presName="parTx" presStyleLbl="revTx" presStyleIdx="2" presStyleCnt="4">
        <dgm:presLayoutVars>
          <dgm:chMax val="0"/>
          <dgm:chPref val="0"/>
        </dgm:presLayoutVars>
      </dgm:prSet>
      <dgm:spPr/>
    </dgm:pt>
    <dgm:pt modelId="{0F1B4DCA-B49B-4726-A3C6-9F4E480BF39E}" type="pres">
      <dgm:prSet presAssocID="{20E1375D-E8A0-482E-B260-766C313CC32F}" presName="sibTrans" presStyleCnt="0"/>
      <dgm:spPr/>
    </dgm:pt>
    <dgm:pt modelId="{A73D6CD6-1302-4650-8749-4EFA13CD332D}" type="pres">
      <dgm:prSet presAssocID="{94FD1D4C-A8C3-4CCD-B721-D6C6D6BCED4D}" presName="compNode" presStyleCnt="0"/>
      <dgm:spPr/>
    </dgm:pt>
    <dgm:pt modelId="{216E48D5-3EEB-49B7-A0EC-4CAD64F0E3AA}" type="pres">
      <dgm:prSet presAssocID="{94FD1D4C-A8C3-4CCD-B721-D6C6D6BCED4D}" presName="bgRect" presStyleLbl="bgShp" presStyleIdx="3" presStyleCnt="4"/>
      <dgm:spPr/>
    </dgm:pt>
    <dgm:pt modelId="{5A99F6CD-6BBC-45D2-87A1-9BA2FE51EF24}" type="pres">
      <dgm:prSet presAssocID="{94FD1D4C-A8C3-4CCD-B721-D6C6D6BCED4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0E0B16BD-7CF5-45E1-A33B-253E1119E31A}" type="pres">
      <dgm:prSet presAssocID="{94FD1D4C-A8C3-4CCD-B721-D6C6D6BCED4D}" presName="spaceRect" presStyleCnt="0"/>
      <dgm:spPr/>
    </dgm:pt>
    <dgm:pt modelId="{2A3A5EA5-7DC1-406C-8512-3E52E9468753}" type="pres">
      <dgm:prSet presAssocID="{94FD1D4C-A8C3-4CCD-B721-D6C6D6BCED4D}" presName="parTx" presStyleLbl="revTx" presStyleIdx="3" presStyleCnt="4">
        <dgm:presLayoutVars>
          <dgm:chMax val="0"/>
          <dgm:chPref val="0"/>
        </dgm:presLayoutVars>
      </dgm:prSet>
      <dgm:spPr/>
    </dgm:pt>
  </dgm:ptLst>
  <dgm:cxnLst>
    <dgm:cxn modelId="{88233F0A-7EC1-42E2-B3E8-3A06F58A3372}" srcId="{84ED9BE1-3FCF-4107-8A2E-C878987B7516}" destId="{5E92480E-7EC3-4692-83A2-2DD052D2016F}" srcOrd="1" destOrd="0" parTransId="{EB2EEDB2-C124-4DAE-ABB2-6E7E2D23ED98}" sibTransId="{BBC0DD2F-2EE7-4CC3-83D6-BD77D53F844A}"/>
    <dgm:cxn modelId="{F197F50B-0494-4F3D-8A17-9277BAC2B580}" type="presOf" srcId="{84ED9BE1-3FCF-4107-8A2E-C878987B7516}" destId="{706B491D-3CA2-4B6E-99E0-6AA1ACA8BBEF}" srcOrd="0" destOrd="0" presId="urn:microsoft.com/office/officeart/2018/2/layout/IconVerticalSolidList"/>
    <dgm:cxn modelId="{B42A673F-86C2-4210-A6D1-C3B5B3224402}" type="presOf" srcId="{DBC7E9EA-6AB9-4232-A5D8-C26880EB451F}" destId="{AF854B90-06E3-4E8E-BECD-A52E48F6FDA9}" srcOrd="0" destOrd="0" presId="urn:microsoft.com/office/officeart/2018/2/layout/IconVerticalSolidList"/>
    <dgm:cxn modelId="{B7FB54CE-8C1F-4B47-9A0A-6C9B4146EEB9}" type="presOf" srcId="{94FD1D4C-A8C3-4CCD-B721-D6C6D6BCED4D}" destId="{2A3A5EA5-7DC1-406C-8512-3E52E9468753}" srcOrd="0" destOrd="0" presId="urn:microsoft.com/office/officeart/2018/2/layout/IconVerticalSolidList"/>
    <dgm:cxn modelId="{4E6C90D0-C69B-47A6-90D1-BCE4909ADC80}" type="presOf" srcId="{0A86C592-4C9C-4514-B877-304AC47C9BDD}" destId="{F92539A2-691E-4027-9586-C2661FC4A766}" srcOrd="0" destOrd="0" presId="urn:microsoft.com/office/officeart/2018/2/layout/IconVerticalSolidList"/>
    <dgm:cxn modelId="{42DEC5D8-3E7D-4F94-9EF9-E9C186A9A5F3}" srcId="{84ED9BE1-3FCF-4107-8A2E-C878987B7516}" destId="{DBC7E9EA-6AB9-4232-A5D8-C26880EB451F}" srcOrd="2" destOrd="0" parTransId="{8851BB35-8C97-443A-BA79-F54EB6D035FE}" sibTransId="{20E1375D-E8A0-482E-B260-766C313CC32F}"/>
    <dgm:cxn modelId="{3DACC1DC-FA5C-4428-8E50-C7562A68DF3F}" srcId="{84ED9BE1-3FCF-4107-8A2E-C878987B7516}" destId="{94FD1D4C-A8C3-4CCD-B721-D6C6D6BCED4D}" srcOrd="3" destOrd="0" parTransId="{AE574139-477B-4FEE-A40A-90408DFD2861}" sibTransId="{CAF9ABAB-96E5-4899-8F6F-A5C958E0532D}"/>
    <dgm:cxn modelId="{A5B4BBEB-1E86-4553-B677-6ACEAB543B4E}" type="presOf" srcId="{5E92480E-7EC3-4692-83A2-2DD052D2016F}" destId="{1C4AB73F-2710-4BDB-97F3-EFBDFD81AA15}" srcOrd="0" destOrd="0" presId="urn:microsoft.com/office/officeart/2018/2/layout/IconVerticalSolidList"/>
    <dgm:cxn modelId="{344741F9-DE08-4DAE-885B-37C3078C9080}" srcId="{84ED9BE1-3FCF-4107-8A2E-C878987B7516}" destId="{0A86C592-4C9C-4514-B877-304AC47C9BDD}" srcOrd="0" destOrd="0" parTransId="{4329284A-CF84-4C13-BC25-E0A23790D574}" sibTransId="{A40F6943-0E9F-4B1C-BF49-76EE6FFCB5D8}"/>
    <dgm:cxn modelId="{CFBACD2A-E379-458F-823D-29FED42ADCB3}" type="presParOf" srcId="{706B491D-3CA2-4B6E-99E0-6AA1ACA8BBEF}" destId="{14772275-9687-4E3A-94C8-F3160EC09A04}" srcOrd="0" destOrd="0" presId="urn:microsoft.com/office/officeart/2018/2/layout/IconVerticalSolidList"/>
    <dgm:cxn modelId="{13F27EA0-6D3E-4B5A-82BA-8BFAB62DB281}" type="presParOf" srcId="{14772275-9687-4E3A-94C8-F3160EC09A04}" destId="{DF99C6BC-0BAD-456A-8425-CDF59D78F014}" srcOrd="0" destOrd="0" presId="urn:microsoft.com/office/officeart/2018/2/layout/IconVerticalSolidList"/>
    <dgm:cxn modelId="{08629255-BDEC-49F7-BBE8-DEFA7C09786B}" type="presParOf" srcId="{14772275-9687-4E3A-94C8-F3160EC09A04}" destId="{5063506D-0F7F-4269-9B7F-6EF6033A5590}" srcOrd="1" destOrd="0" presId="urn:microsoft.com/office/officeart/2018/2/layout/IconVerticalSolidList"/>
    <dgm:cxn modelId="{191937AF-529D-4203-B442-B7F88A00522A}" type="presParOf" srcId="{14772275-9687-4E3A-94C8-F3160EC09A04}" destId="{8D04ED3A-49E4-4660-A83A-D66D7D9F9324}" srcOrd="2" destOrd="0" presId="urn:microsoft.com/office/officeart/2018/2/layout/IconVerticalSolidList"/>
    <dgm:cxn modelId="{51D20FBA-405F-4799-B96D-1769B4E0E568}" type="presParOf" srcId="{14772275-9687-4E3A-94C8-F3160EC09A04}" destId="{F92539A2-691E-4027-9586-C2661FC4A766}" srcOrd="3" destOrd="0" presId="urn:microsoft.com/office/officeart/2018/2/layout/IconVerticalSolidList"/>
    <dgm:cxn modelId="{96DFE473-D5C2-4F3D-B655-CEB75968610D}" type="presParOf" srcId="{706B491D-3CA2-4B6E-99E0-6AA1ACA8BBEF}" destId="{F98CE318-8CC4-4A17-8B18-BB4E8EE924F6}" srcOrd="1" destOrd="0" presId="urn:microsoft.com/office/officeart/2018/2/layout/IconVerticalSolidList"/>
    <dgm:cxn modelId="{97BADE64-DAB6-4A8D-84F4-118870B9C862}" type="presParOf" srcId="{706B491D-3CA2-4B6E-99E0-6AA1ACA8BBEF}" destId="{71613A85-3FE7-4AD3-A88C-F5A7F2C50855}" srcOrd="2" destOrd="0" presId="urn:microsoft.com/office/officeart/2018/2/layout/IconVerticalSolidList"/>
    <dgm:cxn modelId="{7384ED9B-F49F-4C58-AEE5-C13D6E2C8A26}" type="presParOf" srcId="{71613A85-3FE7-4AD3-A88C-F5A7F2C50855}" destId="{6DD7B8A3-AD2A-4503-B3B9-CEEA57072ECD}" srcOrd="0" destOrd="0" presId="urn:microsoft.com/office/officeart/2018/2/layout/IconVerticalSolidList"/>
    <dgm:cxn modelId="{3A254A31-11D5-4068-ACA0-A8EFBE48C6DA}" type="presParOf" srcId="{71613A85-3FE7-4AD3-A88C-F5A7F2C50855}" destId="{9064623C-22C5-4786-BB41-94AD503A0D4D}" srcOrd="1" destOrd="0" presId="urn:microsoft.com/office/officeart/2018/2/layout/IconVerticalSolidList"/>
    <dgm:cxn modelId="{AB5699B3-6E03-4C10-9772-3A9C9733668B}" type="presParOf" srcId="{71613A85-3FE7-4AD3-A88C-F5A7F2C50855}" destId="{1F68D58A-4E32-4503-A680-026687523B39}" srcOrd="2" destOrd="0" presId="urn:microsoft.com/office/officeart/2018/2/layout/IconVerticalSolidList"/>
    <dgm:cxn modelId="{0B6C1081-48E5-41B6-AE31-BE43CC5ABFEA}" type="presParOf" srcId="{71613A85-3FE7-4AD3-A88C-F5A7F2C50855}" destId="{1C4AB73F-2710-4BDB-97F3-EFBDFD81AA15}" srcOrd="3" destOrd="0" presId="urn:microsoft.com/office/officeart/2018/2/layout/IconVerticalSolidList"/>
    <dgm:cxn modelId="{7D0E65A8-2230-4D25-BF41-8A3D24916EFB}" type="presParOf" srcId="{706B491D-3CA2-4B6E-99E0-6AA1ACA8BBEF}" destId="{665B2013-1237-4E2E-A858-C0E1382E433F}" srcOrd="3" destOrd="0" presId="urn:microsoft.com/office/officeart/2018/2/layout/IconVerticalSolidList"/>
    <dgm:cxn modelId="{33FE64AB-9516-4A67-819F-F0FD706E9EE6}" type="presParOf" srcId="{706B491D-3CA2-4B6E-99E0-6AA1ACA8BBEF}" destId="{3857A581-9E1F-4F50-8FEF-1E1BDCAEA0CD}" srcOrd="4" destOrd="0" presId="urn:microsoft.com/office/officeart/2018/2/layout/IconVerticalSolidList"/>
    <dgm:cxn modelId="{DF523DF9-E8E5-4F0F-9B99-64CF6206C411}" type="presParOf" srcId="{3857A581-9E1F-4F50-8FEF-1E1BDCAEA0CD}" destId="{0FED41FE-6273-40B7-BBCF-044C3DA92388}" srcOrd="0" destOrd="0" presId="urn:microsoft.com/office/officeart/2018/2/layout/IconVerticalSolidList"/>
    <dgm:cxn modelId="{0A5E2EA1-085B-4F82-942D-BB236B1D43FE}" type="presParOf" srcId="{3857A581-9E1F-4F50-8FEF-1E1BDCAEA0CD}" destId="{C57679DF-7F39-4E39-855B-E834D9F4F1C7}" srcOrd="1" destOrd="0" presId="urn:microsoft.com/office/officeart/2018/2/layout/IconVerticalSolidList"/>
    <dgm:cxn modelId="{52F8FD71-A7C3-420E-97DA-A58A84E7DDE0}" type="presParOf" srcId="{3857A581-9E1F-4F50-8FEF-1E1BDCAEA0CD}" destId="{C735DE2F-75FF-4334-BEEA-38D32D720902}" srcOrd="2" destOrd="0" presId="urn:microsoft.com/office/officeart/2018/2/layout/IconVerticalSolidList"/>
    <dgm:cxn modelId="{6FE14030-9D46-4E5E-A262-1920D3DD1EFD}" type="presParOf" srcId="{3857A581-9E1F-4F50-8FEF-1E1BDCAEA0CD}" destId="{AF854B90-06E3-4E8E-BECD-A52E48F6FDA9}" srcOrd="3" destOrd="0" presId="urn:microsoft.com/office/officeart/2018/2/layout/IconVerticalSolidList"/>
    <dgm:cxn modelId="{7189713E-82C9-4C10-8387-5857DC3DDDFA}" type="presParOf" srcId="{706B491D-3CA2-4B6E-99E0-6AA1ACA8BBEF}" destId="{0F1B4DCA-B49B-4726-A3C6-9F4E480BF39E}" srcOrd="5" destOrd="0" presId="urn:microsoft.com/office/officeart/2018/2/layout/IconVerticalSolidList"/>
    <dgm:cxn modelId="{B9CE746C-01FA-49A3-8C31-7A1ED51AC5FF}" type="presParOf" srcId="{706B491D-3CA2-4B6E-99E0-6AA1ACA8BBEF}" destId="{A73D6CD6-1302-4650-8749-4EFA13CD332D}" srcOrd="6" destOrd="0" presId="urn:microsoft.com/office/officeart/2018/2/layout/IconVerticalSolidList"/>
    <dgm:cxn modelId="{A4738C0B-8875-4BD4-895D-F13F7ACE83E7}" type="presParOf" srcId="{A73D6CD6-1302-4650-8749-4EFA13CD332D}" destId="{216E48D5-3EEB-49B7-A0EC-4CAD64F0E3AA}" srcOrd="0" destOrd="0" presId="urn:microsoft.com/office/officeart/2018/2/layout/IconVerticalSolidList"/>
    <dgm:cxn modelId="{80A4E0E8-1BBB-402A-97C3-899170EB6A38}" type="presParOf" srcId="{A73D6CD6-1302-4650-8749-4EFA13CD332D}" destId="{5A99F6CD-6BBC-45D2-87A1-9BA2FE51EF24}" srcOrd="1" destOrd="0" presId="urn:microsoft.com/office/officeart/2018/2/layout/IconVerticalSolidList"/>
    <dgm:cxn modelId="{5991016D-AA9C-4BDB-8C6B-88B0A5ECB11C}" type="presParOf" srcId="{A73D6CD6-1302-4650-8749-4EFA13CD332D}" destId="{0E0B16BD-7CF5-45E1-A33B-253E1119E31A}" srcOrd="2" destOrd="0" presId="urn:microsoft.com/office/officeart/2018/2/layout/IconVerticalSolidList"/>
    <dgm:cxn modelId="{A546B52B-5AC2-42E6-925F-936F9802C1C9}" type="presParOf" srcId="{A73D6CD6-1302-4650-8749-4EFA13CD332D}" destId="{2A3A5EA5-7DC1-406C-8512-3E52E9468753}"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8807D0-5D52-4AE2-B7DF-2470BA7A2478}" type="doc">
      <dgm:prSet loTypeId="urn:microsoft.com/office/officeart/2018/5/layout/IconLeaf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0459A14A-C38F-4668-8EA9-691B0E0171A4}">
      <dgm:prSet/>
      <dgm:spPr/>
      <dgm:t>
        <a:bodyPr/>
        <a:lstStyle/>
        <a:p>
          <a:pPr>
            <a:lnSpc>
              <a:spcPct val="100000"/>
            </a:lnSpc>
            <a:defRPr cap="all"/>
          </a:pPr>
          <a:r>
            <a:rPr lang="en-US">
              <a:latin typeface="Garamond" panose="02020404030301010803"/>
            </a:rPr>
            <a:t>School</a:t>
          </a:r>
          <a:endParaRPr lang="en-US"/>
        </a:p>
      </dgm:t>
    </dgm:pt>
    <dgm:pt modelId="{95C944C8-AB7D-4E05-A396-AAA5BB8F630C}" type="parTrans" cxnId="{80A298B8-0FA0-4014-B8F6-1A358C0D6E3F}">
      <dgm:prSet/>
      <dgm:spPr/>
      <dgm:t>
        <a:bodyPr/>
        <a:lstStyle/>
        <a:p>
          <a:endParaRPr lang="en-US"/>
        </a:p>
      </dgm:t>
    </dgm:pt>
    <dgm:pt modelId="{C71B0B52-2239-4827-85B0-6036F3030240}" type="sibTrans" cxnId="{80A298B8-0FA0-4014-B8F6-1A358C0D6E3F}">
      <dgm:prSet/>
      <dgm:spPr/>
      <dgm:t>
        <a:bodyPr/>
        <a:lstStyle/>
        <a:p>
          <a:endParaRPr lang="en-US"/>
        </a:p>
      </dgm:t>
    </dgm:pt>
    <dgm:pt modelId="{6FA50E5B-33C0-4FF9-AF71-B0599C9A96B3}">
      <dgm:prSet/>
      <dgm:spPr/>
      <dgm:t>
        <a:bodyPr/>
        <a:lstStyle/>
        <a:p>
          <a:pPr>
            <a:lnSpc>
              <a:spcPct val="100000"/>
            </a:lnSpc>
            <a:defRPr cap="all"/>
          </a:pPr>
          <a:r>
            <a:rPr lang="en-US">
              <a:latin typeface="Garamond" panose="02020404030301010803"/>
            </a:rPr>
            <a:t>Hospital</a:t>
          </a:r>
          <a:endParaRPr lang="en-US"/>
        </a:p>
      </dgm:t>
    </dgm:pt>
    <dgm:pt modelId="{5AEDB9A1-C9FA-4013-A756-4366EF83117B}" type="parTrans" cxnId="{52CB333F-6AFB-4709-9972-95ACBADDD010}">
      <dgm:prSet/>
      <dgm:spPr/>
      <dgm:t>
        <a:bodyPr/>
        <a:lstStyle/>
        <a:p>
          <a:endParaRPr lang="en-US"/>
        </a:p>
      </dgm:t>
    </dgm:pt>
    <dgm:pt modelId="{93DB7946-0D21-441B-8B08-22844BA5BFB1}" type="sibTrans" cxnId="{52CB333F-6AFB-4709-9972-95ACBADDD010}">
      <dgm:prSet/>
      <dgm:spPr/>
      <dgm:t>
        <a:bodyPr/>
        <a:lstStyle/>
        <a:p>
          <a:endParaRPr lang="en-US"/>
        </a:p>
      </dgm:t>
    </dgm:pt>
    <dgm:pt modelId="{0933D5E9-0521-4DCA-BD99-377C787868B7}">
      <dgm:prSet/>
      <dgm:spPr/>
      <dgm:t>
        <a:bodyPr/>
        <a:lstStyle/>
        <a:p>
          <a:pPr>
            <a:lnSpc>
              <a:spcPct val="100000"/>
            </a:lnSpc>
            <a:defRPr cap="all"/>
          </a:pPr>
          <a:r>
            <a:rPr lang="en-US">
              <a:latin typeface="Garamond" panose="02020404030301010803"/>
            </a:rPr>
            <a:t>Church</a:t>
          </a:r>
          <a:endParaRPr lang="en-US"/>
        </a:p>
      </dgm:t>
    </dgm:pt>
    <dgm:pt modelId="{C365353B-6637-4BDC-86AB-F1117F01A51A}" type="parTrans" cxnId="{1DAED1DE-9B91-4F79-BFA5-DBEEB6F6073F}">
      <dgm:prSet/>
      <dgm:spPr/>
      <dgm:t>
        <a:bodyPr/>
        <a:lstStyle/>
        <a:p>
          <a:endParaRPr lang="en-US"/>
        </a:p>
      </dgm:t>
    </dgm:pt>
    <dgm:pt modelId="{94A1DB56-790E-4163-9067-AEC6CC142FB2}" type="sibTrans" cxnId="{1DAED1DE-9B91-4F79-BFA5-DBEEB6F6073F}">
      <dgm:prSet/>
      <dgm:spPr/>
      <dgm:t>
        <a:bodyPr/>
        <a:lstStyle/>
        <a:p>
          <a:endParaRPr lang="en-US"/>
        </a:p>
      </dgm:t>
    </dgm:pt>
    <dgm:pt modelId="{F2BECA67-3B3D-4763-AC0D-00B7F2FDFE2E}">
      <dgm:prSet/>
      <dgm:spPr/>
      <dgm:t>
        <a:bodyPr/>
        <a:lstStyle/>
        <a:p>
          <a:pPr>
            <a:lnSpc>
              <a:spcPct val="100000"/>
            </a:lnSpc>
            <a:defRPr cap="all"/>
          </a:pPr>
          <a:r>
            <a:rPr lang="en-US">
              <a:latin typeface="Garamond" panose="02020404030301010803"/>
            </a:rPr>
            <a:t>Cemetery</a:t>
          </a:r>
          <a:endParaRPr lang="en-US"/>
        </a:p>
      </dgm:t>
    </dgm:pt>
    <dgm:pt modelId="{4F2781D9-C3E2-498E-B539-3E2B3F917CD0}" type="parTrans" cxnId="{65B75560-00BF-4AB4-9777-D41B546527AE}">
      <dgm:prSet/>
      <dgm:spPr/>
      <dgm:t>
        <a:bodyPr/>
        <a:lstStyle/>
        <a:p>
          <a:endParaRPr lang="en-US"/>
        </a:p>
      </dgm:t>
    </dgm:pt>
    <dgm:pt modelId="{6DDA95E6-A98C-4A6A-A550-939750590D34}" type="sibTrans" cxnId="{65B75560-00BF-4AB4-9777-D41B546527AE}">
      <dgm:prSet/>
      <dgm:spPr/>
      <dgm:t>
        <a:bodyPr/>
        <a:lstStyle/>
        <a:p>
          <a:endParaRPr lang="en-US"/>
        </a:p>
      </dgm:t>
    </dgm:pt>
    <dgm:pt modelId="{D61C6A9D-51FC-4AB4-BB2E-2238C762F7AD}" type="pres">
      <dgm:prSet presAssocID="{908807D0-5D52-4AE2-B7DF-2470BA7A2478}" presName="root" presStyleCnt="0">
        <dgm:presLayoutVars>
          <dgm:dir/>
          <dgm:resizeHandles val="exact"/>
        </dgm:presLayoutVars>
      </dgm:prSet>
      <dgm:spPr/>
    </dgm:pt>
    <dgm:pt modelId="{D692A027-66EC-45F8-A973-FCC71EDCE21F}" type="pres">
      <dgm:prSet presAssocID="{0459A14A-C38F-4668-8EA9-691B0E0171A4}" presName="compNode" presStyleCnt="0"/>
      <dgm:spPr/>
    </dgm:pt>
    <dgm:pt modelId="{539949A6-5BE5-48CD-9268-AB10DF45702D}" type="pres">
      <dgm:prSet presAssocID="{0459A14A-C38F-4668-8EA9-691B0E0171A4}" presName="iconBgRect" presStyleLbl="bgShp" presStyleIdx="0" presStyleCnt="4"/>
      <dgm:spPr>
        <a:prstGeom prst="round2DiagRect">
          <a:avLst>
            <a:gd name="adj1" fmla="val 29727"/>
            <a:gd name="adj2" fmla="val 0"/>
          </a:avLst>
        </a:prstGeom>
      </dgm:spPr>
    </dgm:pt>
    <dgm:pt modelId="{A930DDCA-8F92-4EAE-81FF-F1AB808D4D03}" type="pres">
      <dgm:prSet presAssocID="{0459A14A-C38F-4668-8EA9-691B0E0171A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60D45E2E-C605-4C1C-834F-69A44E9B0244}" type="pres">
      <dgm:prSet presAssocID="{0459A14A-C38F-4668-8EA9-691B0E0171A4}" presName="spaceRect" presStyleCnt="0"/>
      <dgm:spPr/>
    </dgm:pt>
    <dgm:pt modelId="{0A5F3DF8-6343-41BA-A58B-2B950CB9789B}" type="pres">
      <dgm:prSet presAssocID="{0459A14A-C38F-4668-8EA9-691B0E0171A4}" presName="textRect" presStyleLbl="revTx" presStyleIdx="0" presStyleCnt="4">
        <dgm:presLayoutVars>
          <dgm:chMax val="1"/>
          <dgm:chPref val="1"/>
        </dgm:presLayoutVars>
      </dgm:prSet>
      <dgm:spPr/>
    </dgm:pt>
    <dgm:pt modelId="{CC8FE31B-7254-4DAC-B23F-82485E790031}" type="pres">
      <dgm:prSet presAssocID="{C71B0B52-2239-4827-85B0-6036F3030240}" presName="sibTrans" presStyleCnt="0"/>
      <dgm:spPr/>
    </dgm:pt>
    <dgm:pt modelId="{506C76B9-A772-4F0D-A4B2-40FFA2798089}" type="pres">
      <dgm:prSet presAssocID="{6FA50E5B-33C0-4FF9-AF71-B0599C9A96B3}" presName="compNode" presStyleCnt="0"/>
      <dgm:spPr/>
    </dgm:pt>
    <dgm:pt modelId="{21B7A3BA-E11E-448C-8E08-4FCBE1F92364}" type="pres">
      <dgm:prSet presAssocID="{6FA50E5B-33C0-4FF9-AF71-B0599C9A96B3}" presName="iconBgRect" presStyleLbl="bgShp" presStyleIdx="1" presStyleCnt="4"/>
      <dgm:spPr>
        <a:prstGeom prst="round2DiagRect">
          <a:avLst>
            <a:gd name="adj1" fmla="val 29727"/>
            <a:gd name="adj2" fmla="val 0"/>
          </a:avLst>
        </a:prstGeom>
      </dgm:spPr>
    </dgm:pt>
    <dgm:pt modelId="{E2E77E43-0C34-44C9-B605-9C1F31688A26}" type="pres">
      <dgm:prSet presAssocID="{6FA50E5B-33C0-4FF9-AF71-B0599C9A96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cal"/>
        </a:ext>
      </dgm:extLst>
    </dgm:pt>
    <dgm:pt modelId="{9887FE9F-791C-4492-98D5-15990418269E}" type="pres">
      <dgm:prSet presAssocID="{6FA50E5B-33C0-4FF9-AF71-B0599C9A96B3}" presName="spaceRect" presStyleCnt="0"/>
      <dgm:spPr/>
    </dgm:pt>
    <dgm:pt modelId="{9E9ED31B-0642-418E-BB13-D0B25CA22820}" type="pres">
      <dgm:prSet presAssocID="{6FA50E5B-33C0-4FF9-AF71-B0599C9A96B3}" presName="textRect" presStyleLbl="revTx" presStyleIdx="1" presStyleCnt="4">
        <dgm:presLayoutVars>
          <dgm:chMax val="1"/>
          <dgm:chPref val="1"/>
        </dgm:presLayoutVars>
      </dgm:prSet>
      <dgm:spPr/>
    </dgm:pt>
    <dgm:pt modelId="{58365178-3735-402D-A3EF-DDFDEDA8F0DE}" type="pres">
      <dgm:prSet presAssocID="{93DB7946-0D21-441B-8B08-22844BA5BFB1}" presName="sibTrans" presStyleCnt="0"/>
      <dgm:spPr/>
    </dgm:pt>
    <dgm:pt modelId="{C9470B93-9564-42CE-8C43-9B1A53E0D98A}" type="pres">
      <dgm:prSet presAssocID="{0933D5E9-0521-4DCA-BD99-377C787868B7}" presName="compNode" presStyleCnt="0"/>
      <dgm:spPr/>
    </dgm:pt>
    <dgm:pt modelId="{81BF5DC6-871E-4B62-9F2A-98DBD6785DE2}" type="pres">
      <dgm:prSet presAssocID="{0933D5E9-0521-4DCA-BD99-377C787868B7}" presName="iconBgRect" presStyleLbl="bgShp" presStyleIdx="2" presStyleCnt="4"/>
      <dgm:spPr>
        <a:prstGeom prst="round2DiagRect">
          <a:avLst>
            <a:gd name="adj1" fmla="val 29727"/>
            <a:gd name="adj2" fmla="val 0"/>
          </a:avLst>
        </a:prstGeom>
      </dgm:spPr>
    </dgm:pt>
    <dgm:pt modelId="{BC176B91-2392-4322-B4E7-19D9ABA8B03E}" type="pres">
      <dgm:prSet presAssocID="{0933D5E9-0521-4DCA-BD99-377C787868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ildren"/>
        </a:ext>
      </dgm:extLst>
    </dgm:pt>
    <dgm:pt modelId="{0D977F27-58E1-435E-858F-2465E82B385C}" type="pres">
      <dgm:prSet presAssocID="{0933D5E9-0521-4DCA-BD99-377C787868B7}" presName="spaceRect" presStyleCnt="0"/>
      <dgm:spPr/>
    </dgm:pt>
    <dgm:pt modelId="{1120CE73-F708-440B-A577-19FB0AE59FDF}" type="pres">
      <dgm:prSet presAssocID="{0933D5E9-0521-4DCA-BD99-377C787868B7}" presName="textRect" presStyleLbl="revTx" presStyleIdx="2" presStyleCnt="4">
        <dgm:presLayoutVars>
          <dgm:chMax val="1"/>
          <dgm:chPref val="1"/>
        </dgm:presLayoutVars>
      </dgm:prSet>
      <dgm:spPr/>
    </dgm:pt>
    <dgm:pt modelId="{63D4EA38-95EC-48E5-AF46-0AFF3B5ED9DB}" type="pres">
      <dgm:prSet presAssocID="{94A1DB56-790E-4163-9067-AEC6CC142FB2}" presName="sibTrans" presStyleCnt="0"/>
      <dgm:spPr/>
    </dgm:pt>
    <dgm:pt modelId="{454A92C2-CB8F-4BF6-AA07-9585577BD53F}" type="pres">
      <dgm:prSet presAssocID="{F2BECA67-3B3D-4763-AC0D-00B7F2FDFE2E}" presName="compNode" presStyleCnt="0"/>
      <dgm:spPr/>
    </dgm:pt>
    <dgm:pt modelId="{B130157D-F96D-4E86-BFF7-17590B762F10}" type="pres">
      <dgm:prSet presAssocID="{F2BECA67-3B3D-4763-AC0D-00B7F2FDFE2E}" presName="iconBgRect" presStyleLbl="bgShp" presStyleIdx="3" presStyleCnt="4"/>
      <dgm:spPr>
        <a:prstGeom prst="round2DiagRect">
          <a:avLst>
            <a:gd name="adj1" fmla="val 29727"/>
            <a:gd name="adj2" fmla="val 0"/>
          </a:avLst>
        </a:prstGeom>
      </dgm:spPr>
    </dgm:pt>
    <dgm:pt modelId="{93823996-8F5D-4828-B971-646CFEFF1E64}" type="pres">
      <dgm:prSet presAssocID="{F2BECA67-3B3D-4763-AC0D-00B7F2FDFE2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avestone"/>
        </a:ext>
      </dgm:extLst>
    </dgm:pt>
    <dgm:pt modelId="{0254DD72-2781-4F18-90DF-562E1E32230A}" type="pres">
      <dgm:prSet presAssocID="{F2BECA67-3B3D-4763-AC0D-00B7F2FDFE2E}" presName="spaceRect" presStyleCnt="0"/>
      <dgm:spPr/>
    </dgm:pt>
    <dgm:pt modelId="{D07499A7-F581-4E5F-879E-444071A54167}" type="pres">
      <dgm:prSet presAssocID="{F2BECA67-3B3D-4763-AC0D-00B7F2FDFE2E}" presName="textRect" presStyleLbl="revTx" presStyleIdx="3" presStyleCnt="4">
        <dgm:presLayoutVars>
          <dgm:chMax val="1"/>
          <dgm:chPref val="1"/>
        </dgm:presLayoutVars>
      </dgm:prSet>
      <dgm:spPr/>
    </dgm:pt>
  </dgm:ptLst>
  <dgm:cxnLst>
    <dgm:cxn modelId="{B11DBB32-1291-4EAA-853D-088C5CAE1541}" type="presOf" srcId="{908807D0-5D52-4AE2-B7DF-2470BA7A2478}" destId="{D61C6A9D-51FC-4AB4-BB2E-2238C762F7AD}" srcOrd="0" destOrd="0" presId="urn:microsoft.com/office/officeart/2018/5/layout/IconLeafLabelList"/>
    <dgm:cxn modelId="{52CB333F-6AFB-4709-9972-95ACBADDD010}" srcId="{908807D0-5D52-4AE2-B7DF-2470BA7A2478}" destId="{6FA50E5B-33C0-4FF9-AF71-B0599C9A96B3}" srcOrd="1" destOrd="0" parTransId="{5AEDB9A1-C9FA-4013-A756-4366EF83117B}" sibTransId="{93DB7946-0D21-441B-8B08-22844BA5BFB1}"/>
    <dgm:cxn modelId="{5F1F2C5B-B489-4FED-AFBD-CE6BE19CCA40}" type="presOf" srcId="{6FA50E5B-33C0-4FF9-AF71-B0599C9A96B3}" destId="{9E9ED31B-0642-418E-BB13-D0B25CA22820}" srcOrd="0" destOrd="0" presId="urn:microsoft.com/office/officeart/2018/5/layout/IconLeafLabelList"/>
    <dgm:cxn modelId="{65B75560-00BF-4AB4-9777-D41B546527AE}" srcId="{908807D0-5D52-4AE2-B7DF-2470BA7A2478}" destId="{F2BECA67-3B3D-4763-AC0D-00B7F2FDFE2E}" srcOrd="3" destOrd="0" parTransId="{4F2781D9-C3E2-498E-B539-3E2B3F917CD0}" sibTransId="{6DDA95E6-A98C-4A6A-A550-939750590D34}"/>
    <dgm:cxn modelId="{852BA3A5-D92F-4EA1-A85F-4D626062C7AF}" type="presOf" srcId="{F2BECA67-3B3D-4763-AC0D-00B7F2FDFE2E}" destId="{D07499A7-F581-4E5F-879E-444071A54167}" srcOrd="0" destOrd="0" presId="urn:microsoft.com/office/officeart/2018/5/layout/IconLeafLabelList"/>
    <dgm:cxn modelId="{80A298B8-0FA0-4014-B8F6-1A358C0D6E3F}" srcId="{908807D0-5D52-4AE2-B7DF-2470BA7A2478}" destId="{0459A14A-C38F-4668-8EA9-691B0E0171A4}" srcOrd="0" destOrd="0" parTransId="{95C944C8-AB7D-4E05-A396-AAA5BB8F630C}" sibTransId="{C71B0B52-2239-4827-85B0-6036F3030240}"/>
    <dgm:cxn modelId="{AA4B48BD-4F11-423E-A876-D0C7ED4B3B73}" type="presOf" srcId="{0933D5E9-0521-4DCA-BD99-377C787868B7}" destId="{1120CE73-F708-440B-A577-19FB0AE59FDF}" srcOrd="0" destOrd="0" presId="urn:microsoft.com/office/officeart/2018/5/layout/IconLeafLabelList"/>
    <dgm:cxn modelId="{1DAED1DE-9B91-4F79-BFA5-DBEEB6F6073F}" srcId="{908807D0-5D52-4AE2-B7DF-2470BA7A2478}" destId="{0933D5E9-0521-4DCA-BD99-377C787868B7}" srcOrd="2" destOrd="0" parTransId="{C365353B-6637-4BDC-86AB-F1117F01A51A}" sibTransId="{94A1DB56-790E-4163-9067-AEC6CC142FB2}"/>
    <dgm:cxn modelId="{7ECC7AED-AFC0-4BE8-932C-CB92EE87E02C}" type="presOf" srcId="{0459A14A-C38F-4668-8EA9-691B0E0171A4}" destId="{0A5F3DF8-6343-41BA-A58B-2B950CB9789B}" srcOrd="0" destOrd="0" presId="urn:microsoft.com/office/officeart/2018/5/layout/IconLeafLabelList"/>
    <dgm:cxn modelId="{8FFABC5D-9956-4D50-AC73-35F9F190C96C}" type="presParOf" srcId="{D61C6A9D-51FC-4AB4-BB2E-2238C762F7AD}" destId="{D692A027-66EC-45F8-A973-FCC71EDCE21F}" srcOrd="0" destOrd="0" presId="urn:microsoft.com/office/officeart/2018/5/layout/IconLeafLabelList"/>
    <dgm:cxn modelId="{39227D60-ED80-4258-BC27-2D0F1EC0B7AC}" type="presParOf" srcId="{D692A027-66EC-45F8-A973-FCC71EDCE21F}" destId="{539949A6-5BE5-48CD-9268-AB10DF45702D}" srcOrd="0" destOrd="0" presId="urn:microsoft.com/office/officeart/2018/5/layout/IconLeafLabelList"/>
    <dgm:cxn modelId="{2A8F86FB-9D90-4FF6-B835-7C1CB3EA214D}" type="presParOf" srcId="{D692A027-66EC-45F8-A973-FCC71EDCE21F}" destId="{A930DDCA-8F92-4EAE-81FF-F1AB808D4D03}" srcOrd="1" destOrd="0" presId="urn:microsoft.com/office/officeart/2018/5/layout/IconLeafLabelList"/>
    <dgm:cxn modelId="{092FECA4-7BF7-4AE3-9831-36491F4A9A29}" type="presParOf" srcId="{D692A027-66EC-45F8-A973-FCC71EDCE21F}" destId="{60D45E2E-C605-4C1C-834F-69A44E9B0244}" srcOrd="2" destOrd="0" presId="urn:microsoft.com/office/officeart/2018/5/layout/IconLeafLabelList"/>
    <dgm:cxn modelId="{8892582E-F0BC-4A0C-B4FF-95C5FB3B20BD}" type="presParOf" srcId="{D692A027-66EC-45F8-A973-FCC71EDCE21F}" destId="{0A5F3DF8-6343-41BA-A58B-2B950CB9789B}" srcOrd="3" destOrd="0" presId="urn:microsoft.com/office/officeart/2018/5/layout/IconLeafLabelList"/>
    <dgm:cxn modelId="{CAE451D3-AAAF-4A2C-A231-FF92686D992E}" type="presParOf" srcId="{D61C6A9D-51FC-4AB4-BB2E-2238C762F7AD}" destId="{CC8FE31B-7254-4DAC-B23F-82485E790031}" srcOrd="1" destOrd="0" presId="urn:microsoft.com/office/officeart/2018/5/layout/IconLeafLabelList"/>
    <dgm:cxn modelId="{62924CF1-DD4D-4609-8443-63561CF6B340}" type="presParOf" srcId="{D61C6A9D-51FC-4AB4-BB2E-2238C762F7AD}" destId="{506C76B9-A772-4F0D-A4B2-40FFA2798089}" srcOrd="2" destOrd="0" presId="urn:microsoft.com/office/officeart/2018/5/layout/IconLeafLabelList"/>
    <dgm:cxn modelId="{4FBF74BE-C04D-4C10-B9EA-3B9A3FB504B9}" type="presParOf" srcId="{506C76B9-A772-4F0D-A4B2-40FFA2798089}" destId="{21B7A3BA-E11E-448C-8E08-4FCBE1F92364}" srcOrd="0" destOrd="0" presId="urn:microsoft.com/office/officeart/2018/5/layout/IconLeafLabelList"/>
    <dgm:cxn modelId="{63ED1B7C-AA2E-462B-90F8-773DE2AEE1FD}" type="presParOf" srcId="{506C76B9-A772-4F0D-A4B2-40FFA2798089}" destId="{E2E77E43-0C34-44C9-B605-9C1F31688A26}" srcOrd="1" destOrd="0" presId="urn:microsoft.com/office/officeart/2018/5/layout/IconLeafLabelList"/>
    <dgm:cxn modelId="{3372DF91-7B5D-464D-9CA6-D9209F7BF9DC}" type="presParOf" srcId="{506C76B9-A772-4F0D-A4B2-40FFA2798089}" destId="{9887FE9F-791C-4492-98D5-15990418269E}" srcOrd="2" destOrd="0" presId="urn:microsoft.com/office/officeart/2018/5/layout/IconLeafLabelList"/>
    <dgm:cxn modelId="{A092AA3E-97C6-48F2-805E-51DAC3D0D351}" type="presParOf" srcId="{506C76B9-A772-4F0D-A4B2-40FFA2798089}" destId="{9E9ED31B-0642-418E-BB13-D0B25CA22820}" srcOrd="3" destOrd="0" presId="urn:microsoft.com/office/officeart/2018/5/layout/IconLeafLabelList"/>
    <dgm:cxn modelId="{C4D25906-FEF4-4565-BF21-3A963650B70D}" type="presParOf" srcId="{D61C6A9D-51FC-4AB4-BB2E-2238C762F7AD}" destId="{58365178-3735-402D-A3EF-DDFDEDA8F0DE}" srcOrd="3" destOrd="0" presId="urn:microsoft.com/office/officeart/2018/5/layout/IconLeafLabelList"/>
    <dgm:cxn modelId="{1CDE7F3D-AECD-4C54-901C-AE8171B0B212}" type="presParOf" srcId="{D61C6A9D-51FC-4AB4-BB2E-2238C762F7AD}" destId="{C9470B93-9564-42CE-8C43-9B1A53E0D98A}" srcOrd="4" destOrd="0" presId="urn:microsoft.com/office/officeart/2018/5/layout/IconLeafLabelList"/>
    <dgm:cxn modelId="{160ACEA2-72D2-4FE4-B149-0936EA19169C}" type="presParOf" srcId="{C9470B93-9564-42CE-8C43-9B1A53E0D98A}" destId="{81BF5DC6-871E-4B62-9F2A-98DBD6785DE2}" srcOrd="0" destOrd="0" presId="urn:microsoft.com/office/officeart/2018/5/layout/IconLeafLabelList"/>
    <dgm:cxn modelId="{7B92EF45-ABBE-4E93-BAB5-BD92EDCE16B5}" type="presParOf" srcId="{C9470B93-9564-42CE-8C43-9B1A53E0D98A}" destId="{BC176B91-2392-4322-B4E7-19D9ABA8B03E}" srcOrd="1" destOrd="0" presId="urn:microsoft.com/office/officeart/2018/5/layout/IconLeafLabelList"/>
    <dgm:cxn modelId="{FA8C1E6F-4C12-4AA1-AD43-4CBFCBC4F790}" type="presParOf" srcId="{C9470B93-9564-42CE-8C43-9B1A53E0D98A}" destId="{0D977F27-58E1-435E-858F-2465E82B385C}" srcOrd="2" destOrd="0" presId="urn:microsoft.com/office/officeart/2018/5/layout/IconLeafLabelList"/>
    <dgm:cxn modelId="{AFE8D6C1-302F-4E9B-BE4C-428E4924FC45}" type="presParOf" srcId="{C9470B93-9564-42CE-8C43-9B1A53E0D98A}" destId="{1120CE73-F708-440B-A577-19FB0AE59FDF}" srcOrd="3" destOrd="0" presId="urn:microsoft.com/office/officeart/2018/5/layout/IconLeafLabelList"/>
    <dgm:cxn modelId="{A33EDDA4-4189-4F6E-A801-B2A52CF9E38E}" type="presParOf" srcId="{D61C6A9D-51FC-4AB4-BB2E-2238C762F7AD}" destId="{63D4EA38-95EC-48E5-AF46-0AFF3B5ED9DB}" srcOrd="5" destOrd="0" presId="urn:microsoft.com/office/officeart/2018/5/layout/IconLeafLabelList"/>
    <dgm:cxn modelId="{947D0FDB-5013-4516-91B5-5B2343695646}" type="presParOf" srcId="{D61C6A9D-51FC-4AB4-BB2E-2238C762F7AD}" destId="{454A92C2-CB8F-4BF6-AA07-9585577BD53F}" srcOrd="6" destOrd="0" presId="urn:microsoft.com/office/officeart/2018/5/layout/IconLeafLabelList"/>
    <dgm:cxn modelId="{CE402E36-411D-4BB0-BC8F-F30C1DF2D074}" type="presParOf" srcId="{454A92C2-CB8F-4BF6-AA07-9585577BD53F}" destId="{B130157D-F96D-4E86-BFF7-17590B762F10}" srcOrd="0" destOrd="0" presId="urn:microsoft.com/office/officeart/2018/5/layout/IconLeafLabelList"/>
    <dgm:cxn modelId="{3E3F704D-FC03-46B7-BDA0-A6D2CC4031B0}" type="presParOf" srcId="{454A92C2-CB8F-4BF6-AA07-9585577BD53F}" destId="{93823996-8F5D-4828-B971-646CFEFF1E64}" srcOrd="1" destOrd="0" presId="urn:microsoft.com/office/officeart/2018/5/layout/IconLeafLabelList"/>
    <dgm:cxn modelId="{F0F029C5-487C-4BB3-97A8-D01297EA75C1}" type="presParOf" srcId="{454A92C2-CB8F-4BF6-AA07-9585577BD53F}" destId="{0254DD72-2781-4F18-90DF-562E1E32230A}" srcOrd="2" destOrd="0" presId="urn:microsoft.com/office/officeart/2018/5/layout/IconLeafLabelList"/>
    <dgm:cxn modelId="{CE4B2075-0EC9-43BD-87F8-1FDB1C0BEAF6}" type="presParOf" srcId="{454A92C2-CB8F-4BF6-AA07-9585577BD53F}" destId="{D07499A7-F581-4E5F-879E-444071A54167}"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7FE5DB2-76B1-4D90-BB32-5F775838AC01}"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D50D16DF-DD5E-4A6C-BA11-A6512B521908}">
      <dgm:prSet phldr="0"/>
      <dgm:spPr/>
      <dgm:t>
        <a:bodyPr/>
        <a:lstStyle/>
        <a:p>
          <a:r>
            <a:rPr lang="en-US" b="0" i="0" u="none" strike="noStrike" cap="none" baseline="0" noProof="0" dirty="0">
              <a:hlinkClick xmlns:r="http://schemas.openxmlformats.org/officeDocument/2006/relationships" r:id="rId1"/>
            </a:rPr>
            <a:t>https://newscenter.sdsu.edu/education/cescal-conference/files/06159-NEALegal09undocumentedchildren.pdf</a:t>
          </a:r>
          <a:endParaRPr lang="en-US" b="0" i="0" u="none" strike="noStrike" cap="none" baseline="0" noProof="0" dirty="0">
            <a:solidFill>
              <a:srgbClr val="010000"/>
            </a:solidFill>
            <a:latin typeface="Garamond"/>
          </a:endParaRPr>
        </a:p>
      </dgm:t>
    </dgm:pt>
    <dgm:pt modelId="{34A19FCC-264D-4F1C-9149-FCF8CA173575}" type="parTrans" cxnId="{CD5AAAB2-5E46-4ECF-AFAF-1C701BA36542}">
      <dgm:prSet/>
      <dgm:spPr/>
      <dgm:t>
        <a:bodyPr/>
        <a:lstStyle/>
        <a:p>
          <a:endParaRPr lang="en-US"/>
        </a:p>
      </dgm:t>
    </dgm:pt>
    <dgm:pt modelId="{79F34711-B03A-4E37-9EF4-346B8A5F0864}" type="sibTrans" cxnId="{CD5AAAB2-5E46-4ECF-AFAF-1C701BA36542}">
      <dgm:prSet/>
      <dgm:spPr/>
      <dgm:t>
        <a:bodyPr/>
        <a:lstStyle/>
        <a:p>
          <a:endParaRPr lang="en-US"/>
        </a:p>
      </dgm:t>
    </dgm:pt>
    <dgm:pt modelId="{27A35A41-8166-44F2-BFAB-54A1C4FE2BD8}">
      <dgm:prSet phldr="0"/>
      <dgm:spPr/>
      <dgm:t>
        <a:bodyPr/>
        <a:lstStyle/>
        <a:p>
          <a:r>
            <a:rPr lang="en-US" b="0" dirty="0">
              <a:hlinkClick xmlns:r="http://schemas.openxmlformats.org/officeDocument/2006/relationships" r:id="rId2"/>
            </a:rPr>
            <a:t>https://www2.ed.gov/about/offices/list/oela/newcomers-toolkit/ncomertoolkit.pdf</a:t>
          </a:r>
          <a:endParaRPr lang="en-US" b="0" dirty="0">
            <a:solidFill>
              <a:srgbClr val="00B050"/>
            </a:solidFill>
          </a:endParaRPr>
        </a:p>
      </dgm:t>
    </dgm:pt>
    <dgm:pt modelId="{7449C4D4-CD15-4E78-A902-4044F45D0582}" type="parTrans" cxnId="{E72320D6-651E-48A2-AA72-1367C2F62630}">
      <dgm:prSet/>
      <dgm:spPr/>
      <dgm:t>
        <a:bodyPr/>
        <a:lstStyle/>
        <a:p>
          <a:endParaRPr lang="en-US"/>
        </a:p>
      </dgm:t>
    </dgm:pt>
    <dgm:pt modelId="{48BEB271-7DBC-4E15-9E30-39BE2C0B7321}" type="sibTrans" cxnId="{E72320D6-651E-48A2-AA72-1367C2F62630}">
      <dgm:prSet/>
      <dgm:spPr/>
      <dgm:t>
        <a:bodyPr/>
        <a:lstStyle/>
        <a:p>
          <a:endParaRPr lang="en-US"/>
        </a:p>
      </dgm:t>
    </dgm:pt>
    <dgm:pt modelId="{EC710D3C-C07B-46BD-A737-9A7A18631C25}">
      <dgm:prSet/>
      <dgm:spPr/>
      <dgm:t>
        <a:bodyPr/>
        <a:lstStyle/>
        <a:p>
          <a:r>
            <a:rPr lang="en-US" b="0" dirty="0">
              <a:hlinkClick xmlns:r="http://schemas.openxmlformats.org/officeDocument/2006/relationships" r:id="rId3"/>
            </a:rPr>
            <a:t>https://www.maldef.org/resources/scholarship-resources/</a:t>
          </a:r>
        </a:p>
      </dgm:t>
    </dgm:pt>
    <dgm:pt modelId="{BBA09319-CF23-4C39-BE80-C11D8C035429}" type="parTrans" cxnId="{E5A44795-84D9-4FD7-9638-A82C653FCD2C}">
      <dgm:prSet/>
      <dgm:spPr/>
      <dgm:t>
        <a:bodyPr/>
        <a:lstStyle/>
        <a:p>
          <a:endParaRPr lang="en-US"/>
        </a:p>
      </dgm:t>
    </dgm:pt>
    <dgm:pt modelId="{329091A2-5FDC-4AA7-BE52-3FAE607CBD3F}" type="sibTrans" cxnId="{E5A44795-84D9-4FD7-9638-A82C653FCD2C}">
      <dgm:prSet/>
      <dgm:spPr/>
      <dgm:t>
        <a:bodyPr/>
        <a:lstStyle/>
        <a:p>
          <a:endParaRPr lang="en-US"/>
        </a:p>
      </dgm:t>
    </dgm:pt>
    <dgm:pt modelId="{7AEE64D9-236E-417A-B16C-CADF35199EDE}" type="pres">
      <dgm:prSet presAssocID="{D7FE5DB2-76B1-4D90-BB32-5F775838AC01}" presName="vert0" presStyleCnt="0">
        <dgm:presLayoutVars>
          <dgm:dir/>
          <dgm:animOne val="branch"/>
          <dgm:animLvl val="lvl"/>
        </dgm:presLayoutVars>
      </dgm:prSet>
      <dgm:spPr/>
    </dgm:pt>
    <dgm:pt modelId="{525CA708-B183-4B96-948C-96E3155C11D7}" type="pres">
      <dgm:prSet presAssocID="{D50D16DF-DD5E-4A6C-BA11-A6512B521908}" presName="thickLine" presStyleLbl="alignNode1" presStyleIdx="0" presStyleCnt="3"/>
      <dgm:spPr/>
    </dgm:pt>
    <dgm:pt modelId="{92B9CE49-8731-4A80-9D67-DB4C7B26FACE}" type="pres">
      <dgm:prSet presAssocID="{D50D16DF-DD5E-4A6C-BA11-A6512B521908}" presName="horz1" presStyleCnt="0"/>
      <dgm:spPr/>
    </dgm:pt>
    <dgm:pt modelId="{DAE278B1-B419-427D-ACFE-89EAFD913F41}" type="pres">
      <dgm:prSet presAssocID="{D50D16DF-DD5E-4A6C-BA11-A6512B521908}" presName="tx1" presStyleLbl="revTx" presStyleIdx="0" presStyleCnt="3"/>
      <dgm:spPr/>
    </dgm:pt>
    <dgm:pt modelId="{51FE78F9-D8ED-43C6-B060-C05D9C86EBFE}" type="pres">
      <dgm:prSet presAssocID="{D50D16DF-DD5E-4A6C-BA11-A6512B521908}" presName="vert1" presStyleCnt="0"/>
      <dgm:spPr/>
    </dgm:pt>
    <dgm:pt modelId="{D1AEE253-3285-4F2C-9721-4D6886D943CC}" type="pres">
      <dgm:prSet presAssocID="{27A35A41-8166-44F2-BFAB-54A1C4FE2BD8}" presName="thickLine" presStyleLbl="alignNode1" presStyleIdx="1" presStyleCnt="3"/>
      <dgm:spPr/>
    </dgm:pt>
    <dgm:pt modelId="{FB93639A-8CB2-48C2-84FF-9884511FCA3B}" type="pres">
      <dgm:prSet presAssocID="{27A35A41-8166-44F2-BFAB-54A1C4FE2BD8}" presName="horz1" presStyleCnt="0"/>
      <dgm:spPr/>
    </dgm:pt>
    <dgm:pt modelId="{748FE1A8-1DCC-4CB7-808F-F1269641148E}" type="pres">
      <dgm:prSet presAssocID="{27A35A41-8166-44F2-BFAB-54A1C4FE2BD8}" presName="tx1" presStyleLbl="revTx" presStyleIdx="1" presStyleCnt="3"/>
      <dgm:spPr/>
    </dgm:pt>
    <dgm:pt modelId="{8AA03520-DAC2-4D41-AF9C-0D3401B917D5}" type="pres">
      <dgm:prSet presAssocID="{27A35A41-8166-44F2-BFAB-54A1C4FE2BD8}" presName="vert1" presStyleCnt="0"/>
      <dgm:spPr/>
    </dgm:pt>
    <dgm:pt modelId="{C1DFB725-3B56-41EA-8B3E-74EB89575289}" type="pres">
      <dgm:prSet presAssocID="{EC710D3C-C07B-46BD-A737-9A7A18631C25}" presName="thickLine" presStyleLbl="alignNode1" presStyleIdx="2" presStyleCnt="3"/>
      <dgm:spPr/>
    </dgm:pt>
    <dgm:pt modelId="{182B3C4E-C83B-43B1-A96F-09AB2BD624E0}" type="pres">
      <dgm:prSet presAssocID="{EC710D3C-C07B-46BD-A737-9A7A18631C25}" presName="horz1" presStyleCnt="0"/>
      <dgm:spPr/>
    </dgm:pt>
    <dgm:pt modelId="{97491E92-C530-4B43-93BE-26C5754686BF}" type="pres">
      <dgm:prSet presAssocID="{EC710D3C-C07B-46BD-A737-9A7A18631C25}" presName="tx1" presStyleLbl="revTx" presStyleIdx="2" presStyleCnt="3"/>
      <dgm:spPr/>
    </dgm:pt>
    <dgm:pt modelId="{BEE47A96-349C-40B6-A49A-BDDC50F67FC8}" type="pres">
      <dgm:prSet presAssocID="{EC710D3C-C07B-46BD-A737-9A7A18631C25}" presName="vert1" presStyleCnt="0"/>
      <dgm:spPr/>
    </dgm:pt>
  </dgm:ptLst>
  <dgm:cxnLst>
    <dgm:cxn modelId="{BE3CAF64-2B61-45DC-9CB2-0525957BD641}" type="presOf" srcId="{27A35A41-8166-44F2-BFAB-54A1C4FE2BD8}" destId="{748FE1A8-1DCC-4CB7-808F-F1269641148E}" srcOrd="0" destOrd="0" presId="urn:microsoft.com/office/officeart/2008/layout/LinedList"/>
    <dgm:cxn modelId="{63500C46-ECB0-4EA9-BDA5-AD8D13EB11F7}" type="presOf" srcId="{EC710D3C-C07B-46BD-A737-9A7A18631C25}" destId="{97491E92-C530-4B43-93BE-26C5754686BF}" srcOrd="0" destOrd="0" presId="urn:microsoft.com/office/officeart/2008/layout/LinedList"/>
    <dgm:cxn modelId="{3C5E0E7F-80D8-46D6-871F-4201C6287CA2}" type="presOf" srcId="{D7FE5DB2-76B1-4D90-BB32-5F775838AC01}" destId="{7AEE64D9-236E-417A-B16C-CADF35199EDE}" srcOrd="0" destOrd="0" presId="urn:microsoft.com/office/officeart/2008/layout/LinedList"/>
    <dgm:cxn modelId="{E5A44795-84D9-4FD7-9638-A82C653FCD2C}" srcId="{D7FE5DB2-76B1-4D90-BB32-5F775838AC01}" destId="{EC710D3C-C07B-46BD-A737-9A7A18631C25}" srcOrd="2" destOrd="0" parTransId="{BBA09319-CF23-4C39-BE80-C11D8C035429}" sibTransId="{329091A2-5FDC-4AA7-BE52-3FAE607CBD3F}"/>
    <dgm:cxn modelId="{CD5AAAB2-5E46-4ECF-AFAF-1C701BA36542}" srcId="{D7FE5DB2-76B1-4D90-BB32-5F775838AC01}" destId="{D50D16DF-DD5E-4A6C-BA11-A6512B521908}" srcOrd="0" destOrd="0" parTransId="{34A19FCC-264D-4F1C-9149-FCF8CA173575}" sibTransId="{79F34711-B03A-4E37-9EF4-346B8A5F0864}"/>
    <dgm:cxn modelId="{E72320D6-651E-48A2-AA72-1367C2F62630}" srcId="{D7FE5DB2-76B1-4D90-BB32-5F775838AC01}" destId="{27A35A41-8166-44F2-BFAB-54A1C4FE2BD8}" srcOrd="1" destOrd="0" parTransId="{7449C4D4-CD15-4E78-A902-4044F45D0582}" sibTransId="{48BEB271-7DBC-4E15-9E30-39BE2C0B7321}"/>
    <dgm:cxn modelId="{8BEE9CE1-4E12-4758-96B1-3F1800C00D13}" type="presOf" srcId="{D50D16DF-DD5E-4A6C-BA11-A6512B521908}" destId="{DAE278B1-B419-427D-ACFE-89EAFD913F41}" srcOrd="0" destOrd="0" presId="urn:microsoft.com/office/officeart/2008/layout/LinedList"/>
    <dgm:cxn modelId="{7BB876D5-ED98-44CA-87DB-6AC2A8BA3BDE}" type="presParOf" srcId="{7AEE64D9-236E-417A-B16C-CADF35199EDE}" destId="{525CA708-B183-4B96-948C-96E3155C11D7}" srcOrd="0" destOrd="0" presId="urn:microsoft.com/office/officeart/2008/layout/LinedList"/>
    <dgm:cxn modelId="{9088AEE7-8765-407D-BF6D-12FB82FA6FB5}" type="presParOf" srcId="{7AEE64D9-236E-417A-B16C-CADF35199EDE}" destId="{92B9CE49-8731-4A80-9D67-DB4C7B26FACE}" srcOrd="1" destOrd="0" presId="urn:microsoft.com/office/officeart/2008/layout/LinedList"/>
    <dgm:cxn modelId="{39780953-17AA-4069-BBF9-54BF68F5DBB0}" type="presParOf" srcId="{92B9CE49-8731-4A80-9D67-DB4C7B26FACE}" destId="{DAE278B1-B419-427D-ACFE-89EAFD913F41}" srcOrd="0" destOrd="0" presId="urn:microsoft.com/office/officeart/2008/layout/LinedList"/>
    <dgm:cxn modelId="{99AD9F0C-A7A8-40CC-8C70-83E4A2681AB7}" type="presParOf" srcId="{92B9CE49-8731-4A80-9D67-DB4C7B26FACE}" destId="{51FE78F9-D8ED-43C6-B060-C05D9C86EBFE}" srcOrd="1" destOrd="0" presId="urn:microsoft.com/office/officeart/2008/layout/LinedList"/>
    <dgm:cxn modelId="{4A77477A-B2BC-459C-85FC-91D30948FE4E}" type="presParOf" srcId="{7AEE64D9-236E-417A-B16C-CADF35199EDE}" destId="{D1AEE253-3285-4F2C-9721-4D6886D943CC}" srcOrd="2" destOrd="0" presId="urn:microsoft.com/office/officeart/2008/layout/LinedList"/>
    <dgm:cxn modelId="{48A0CB62-BDAD-4C11-8DB9-2D065E4DD57D}" type="presParOf" srcId="{7AEE64D9-236E-417A-B16C-CADF35199EDE}" destId="{FB93639A-8CB2-48C2-84FF-9884511FCA3B}" srcOrd="3" destOrd="0" presId="urn:microsoft.com/office/officeart/2008/layout/LinedList"/>
    <dgm:cxn modelId="{50F86106-7C38-4269-AA62-FF6B508E026F}" type="presParOf" srcId="{FB93639A-8CB2-48C2-84FF-9884511FCA3B}" destId="{748FE1A8-1DCC-4CB7-808F-F1269641148E}" srcOrd="0" destOrd="0" presId="urn:microsoft.com/office/officeart/2008/layout/LinedList"/>
    <dgm:cxn modelId="{592F1120-6F92-48B4-9545-314385F62CA3}" type="presParOf" srcId="{FB93639A-8CB2-48C2-84FF-9884511FCA3B}" destId="{8AA03520-DAC2-4D41-AF9C-0D3401B917D5}" srcOrd="1" destOrd="0" presId="urn:microsoft.com/office/officeart/2008/layout/LinedList"/>
    <dgm:cxn modelId="{315EBCDA-EEC9-485D-A3A3-28CBAAC744F4}" type="presParOf" srcId="{7AEE64D9-236E-417A-B16C-CADF35199EDE}" destId="{C1DFB725-3B56-41EA-8B3E-74EB89575289}" srcOrd="4" destOrd="0" presId="urn:microsoft.com/office/officeart/2008/layout/LinedList"/>
    <dgm:cxn modelId="{46148B5F-046D-4AC1-895D-687BA72AE89E}" type="presParOf" srcId="{7AEE64D9-236E-417A-B16C-CADF35199EDE}" destId="{182B3C4E-C83B-43B1-A96F-09AB2BD624E0}" srcOrd="5" destOrd="0" presId="urn:microsoft.com/office/officeart/2008/layout/LinedList"/>
    <dgm:cxn modelId="{43DA306C-9720-4407-916D-A86881A93EFB}" type="presParOf" srcId="{182B3C4E-C83B-43B1-A96F-09AB2BD624E0}" destId="{97491E92-C530-4B43-93BE-26C5754686BF}" srcOrd="0" destOrd="0" presId="urn:microsoft.com/office/officeart/2008/layout/LinedList"/>
    <dgm:cxn modelId="{20566212-FD1D-4770-BE3F-075DF3245FD6}" type="presParOf" srcId="{182B3C4E-C83B-43B1-A96F-09AB2BD624E0}" destId="{BEE47A96-349C-40B6-A49A-BDDC50F67FC8}"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55C21-06B9-465B-BEE7-C624C4C38F91}">
      <dsp:nvSpPr>
        <dsp:cNvPr id="0" name=""/>
        <dsp:cNvSpPr/>
      </dsp:nvSpPr>
      <dsp:spPr>
        <a:xfrm>
          <a:off x="0" y="364"/>
          <a:ext cx="9601196" cy="852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42BC8-B5DF-40D8-9FCF-2B652D58AE26}">
      <dsp:nvSpPr>
        <dsp:cNvPr id="0" name=""/>
        <dsp:cNvSpPr/>
      </dsp:nvSpPr>
      <dsp:spPr>
        <a:xfrm>
          <a:off x="257984" y="192253"/>
          <a:ext cx="469062" cy="469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6D8FE11-72D7-412F-8139-DE9FE8160D75}">
      <dsp:nvSpPr>
        <dsp:cNvPr id="0" name=""/>
        <dsp:cNvSpPr/>
      </dsp:nvSpPr>
      <dsp:spPr>
        <a:xfrm>
          <a:off x="985032" y="364"/>
          <a:ext cx="8616164" cy="85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59" tIns="90259" rIns="90259" bIns="90259" numCol="1" spcCol="1270" anchor="ctr" anchorCtr="0">
          <a:noAutofit/>
        </a:bodyPr>
        <a:lstStyle/>
        <a:p>
          <a:pPr marL="0" lvl="0" indent="0" algn="l" defTabSz="1111250">
            <a:lnSpc>
              <a:spcPct val="90000"/>
            </a:lnSpc>
            <a:spcBef>
              <a:spcPct val="0"/>
            </a:spcBef>
            <a:spcAft>
              <a:spcPct val="35000"/>
            </a:spcAft>
            <a:buNone/>
          </a:pPr>
          <a:r>
            <a:rPr lang="en-US" sz="2500" kern="1200"/>
            <a:t>Understand the different immigration statuses</a:t>
          </a:r>
        </a:p>
      </dsp:txBody>
      <dsp:txXfrm>
        <a:off x="985032" y="364"/>
        <a:ext cx="8616164" cy="852841"/>
      </dsp:txXfrm>
    </dsp:sp>
    <dsp:sp modelId="{A31A7E4A-A886-40DA-B202-E70DAE63BBA4}">
      <dsp:nvSpPr>
        <dsp:cNvPr id="0" name=""/>
        <dsp:cNvSpPr/>
      </dsp:nvSpPr>
      <dsp:spPr>
        <a:xfrm>
          <a:off x="0" y="1066416"/>
          <a:ext cx="9601196" cy="852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4AC0D6-1E1C-46FB-B4BE-95B96B5C8194}">
      <dsp:nvSpPr>
        <dsp:cNvPr id="0" name=""/>
        <dsp:cNvSpPr/>
      </dsp:nvSpPr>
      <dsp:spPr>
        <a:xfrm>
          <a:off x="257984" y="1258306"/>
          <a:ext cx="469062" cy="469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4F585A4-D668-407E-9612-92DC9FF73CFF}">
      <dsp:nvSpPr>
        <dsp:cNvPr id="0" name=""/>
        <dsp:cNvSpPr/>
      </dsp:nvSpPr>
      <dsp:spPr>
        <a:xfrm>
          <a:off x="985032" y="1066416"/>
          <a:ext cx="8616164" cy="85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59" tIns="90259" rIns="90259" bIns="90259" numCol="1" spcCol="1270" anchor="ctr" anchorCtr="0">
          <a:noAutofit/>
        </a:bodyPr>
        <a:lstStyle/>
        <a:p>
          <a:pPr marL="0" lvl="0" indent="0" algn="l" defTabSz="1111250">
            <a:lnSpc>
              <a:spcPct val="90000"/>
            </a:lnSpc>
            <a:spcBef>
              <a:spcPct val="0"/>
            </a:spcBef>
            <a:spcAft>
              <a:spcPct val="35000"/>
            </a:spcAft>
            <a:buNone/>
          </a:pPr>
          <a:r>
            <a:rPr lang="en-US" sz="2500" kern="1200"/>
            <a:t>Support children at school with their existent or non-existent immigration status.</a:t>
          </a:r>
        </a:p>
      </dsp:txBody>
      <dsp:txXfrm>
        <a:off x="985032" y="1066416"/>
        <a:ext cx="8616164" cy="852841"/>
      </dsp:txXfrm>
    </dsp:sp>
    <dsp:sp modelId="{B1914733-5BA4-41E9-A954-9376171A9039}">
      <dsp:nvSpPr>
        <dsp:cNvPr id="0" name=""/>
        <dsp:cNvSpPr/>
      </dsp:nvSpPr>
      <dsp:spPr>
        <a:xfrm>
          <a:off x="0" y="2132468"/>
          <a:ext cx="9601196" cy="8528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8A8250-A333-4446-A19E-F09ECAD91F67}">
      <dsp:nvSpPr>
        <dsp:cNvPr id="0" name=""/>
        <dsp:cNvSpPr/>
      </dsp:nvSpPr>
      <dsp:spPr>
        <a:xfrm>
          <a:off x="257984" y="2324358"/>
          <a:ext cx="469062" cy="469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4E9F9F-7289-4318-A648-4D8F7A992264}">
      <dsp:nvSpPr>
        <dsp:cNvPr id="0" name=""/>
        <dsp:cNvSpPr/>
      </dsp:nvSpPr>
      <dsp:spPr>
        <a:xfrm>
          <a:off x="985032" y="2132468"/>
          <a:ext cx="8616164" cy="8528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0259" tIns="90259" rIns="90259" bIns="90259" numCol="1" spcCol="1270" anchor="ctr" anchorCtr="0">
          <a:noAutofit/>
        </a:bodyPr>
        <a:lstStyle/>
        <a:p>
          <a:pPr marL="0" lvl="0" indent="0" algn="l" defTabSz="1111250">
            <a:lnSpc>
              <a:spcPct val="90000"/>
            </a:lnSpc>
            <a:spcBef>
              <a:spcPct val="0"/>
            </a:spcBef>
            <a:spcAft>
              <a:spcPct val="35000"/>
            </a:spcAft>
            <a:buNone/>
          </a:pPr>
          <a:r>
            <a:rPr lang="en-US" sz="2500" kern="1200"/>
            <a:t>District, schools, staff roles.</a:t>
          </a:r>
        </a:p>
      </dsp:txBody>
      <dsp:txXfrm>
        <a:off x="985032" y="2132468"/>
        <a:ext cx="8616164" cy="852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55D64F-C4C7-4B3F-825E-7F449FDD0C4E}">
      <dsp:nvSpPr>
        <dsp:cNvPr id="0" name=""/>
        <dsp:cNvSpPr/>
      </dsp:nvSpPr>
      <dsp:spPr>
        <a:xfrm>
          <a:off x="0" y="640"/>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149C8-9D8E-4A13-99D5-72AC4A5A10DB}">
      <dsp:nvSpPr>
        <dsp:cNvPr id="0" name=""/>
        <dsp:cNvSpPr/>
      </dsp:nvSpPr>
      <dsp:spPr>
        <a:xfrm>
          <a:off x="453523" y="337971"/>
          <a:ext cx="824587" cy="824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E2B48E-5343-430A-9243-03162E11F8CE}">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889000">
            <a:lnSpc>
              <a:spcPct val="100000"/>
            </a:lnSpc>
            <a:spcBef>
              <a:spcPct val="0"/>
            </a:spcBef>
            <a:spcAft>
              <a:spcPct val="35000"/>
            </a:spcAft>
            <a:buNone/>
          </a:pPr>
          <a:r>
            <a:rPr lang="en-US" sz="2000" kern="1200"/>
            <a:t>Immigrant: A person who comes to live permanently in a foreign country.</a:t>
          </a:r>
        </a:p>
      </dsp:txBody>
      <dsp:txXfrm>
        <a:off x="1731633" y="640"/>
        <a:ext cx="4182575" cy="1499250"/>
      </dsp:txXfrm>
    </dsp:sp>
    <dsp:sp modelId="{D8813C5C-356E-4C8B-A869-370469043B1E}">
      <dsp:nvSpPr>
        <dsp:cNvPr id="0" name=""/>
        <dsp:cNvSpPr/>
      </dsp:nvSpPr>
      <dsp:spPr>
        <a:xfrm>
          <a:off x="0" y="1874703"/>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325369-E63F-455E-AADB-707D1D44EFB5}">
      <dsp:nvSpPr>
        <dsp:cNvPr id="0" name=""/>
        <dsp:cNvSpPr/>
      </dsp:nvSpPr>
      <dsp:spPr>
        <a:xfrm>
          <a:off x="453523" y="2212034"/>
          <a:ext cx="824587" cy="824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C3449D-9AD3-4F79-97E7-9969BF0C24D4}">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889000">
            <a:lnSpc>
              <a:spcPct val="100000"/>
            </a:lnSpc>
            <a:spcBef>
              <a:spcPct val="0"/>
            </a:spcBef>
            <a:spcAft>
              <a:spcPct val="35000"/>
            </a:spcAft>
            <a:buNone/>
          </a:pPr>
          <a:r>
            <a:rPr lang="en-US" sz="2000" kern="1200"/>
            <a:t>Asylum: An asylum seeker is a person who flees their home country, </a:t>
          </a:r>
          <a:r>
            <a:rPr lang="en-US" sz="2000" b="1" kern="1200"/>
            <a:t>enters another country</a:t>
          </a:r>
          <a:r>
            <a:rPr lang="en-US" sz="2000" kern="1200"/>
            <a:t> and applies for asylum.</a:t>
          </a:r>
          <a:r>
            <a:rPr lang="en-US" sz="2000" kern="1200">
              <a:latin typeface="Garamond" panose="02020404030301010803"/>
            </a:rPr>
            <a:t>  (Protection)</a:t>
          </a:r>
          <a:endParaRPr lang="en-US" sz="2000" kern="1200"/>
        </a:p>
      </dsp:txBody>
      <dsp:txXfrm>
        <a:off x="1731633" y="1874703"/>
        <a:ext cx="4182575" cy="1499250"/>
      </dsp:txXfrm>
    </dsp:sp>
    <dsp:sp modelId="{B867018B-D91D-4456-BE70-EDFE720BC504}">
      <dsp:nvSpPr>
        <dsp:cNvPr id="0" name=""/>
        <dsp:cNvSpPr/>
      </dsp:nvSpPr>
      <dsp:spPr>
        <a:xfrm>
          <a:off x="0" y="3748766"/>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5B83DE-65FD-4BE0-BAC8-90A2AD3FF2AD}">
      <dsp:nvSpPr>
        <dsp:cNvPr id="0" name=""/>
        <dsp:cNvSpPr/>
      </dsp:nvSpPr>
      <dsp:spPr>
        <a:xfrm>
          <a:off x="453523" y="4086097"/>
          <a:ext cx="824587" cy="824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74A038E-D896-493B-8816-71231687CFB5}">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889000">
            <a:lnSpc>
              <a:spcPct val="100000"/>
            </a:lnSpc>
            <a:spcBef>
              <a:spcPct val="0"/>
            </a:spcBef>
            <a:spcAft>
              <a:spcPct val="35000"/>
            </a:spcAft>
            <a:buNone/>
          </a:pPr>
          <a:r>
            <a:rPr lang="en-US" sz="2000" kern="1200"/>
            <a:t>Refugee: Someone who has been forced to flee his or her country because of  persecution, war or violence. </a:t>
          </a:r>
          <a:r>
            <a:rPr lang="en-US" sz="2000" kern="1200">
              <a:latin typeface="Garamond" panose="02020404030301010803"/>
            </a:rPr>
            <a:t> (Asylum granted)</a:t>
          </a:r>
          <a:endParaRPr lang="en-US" sz="2000" kern="1200"/>
        </a:p>
      </dsp:txBody>
      <dsp:txXfrm>
        <a:off x="1731633" y="3748766"/>
        <a:ext cx="4182575" cy="14992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8D969A-942F-4BBB-91EF-0A96CDDECA79}">
      <dsp:nvSpPr>
        <dsp:cNvPr id="0" name=""/>
        <dsp:cNvSpPr/>
      </dsp:nvSpPr>
      <dsp:spPr>
        <a:xfrm>
          <a:off x="0" y="852906"/>
          <a:ext cx="5914209" cy="15745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DFCFDC-7BE9-4B15-94E5-EEDBD1595784}">
      <dsp:nvSpPr>
        <dsp:cNvPr id="0" name=""/>
        <dsp:cNvSpPr/>
      </dsp:nvSpPr>
      <dsp:spPr>
        <a:xfrm>
          <a:off x="476315" y="1207191"/>
          <a:ext cx="866028" cy="8660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610E605-166D-45C1-A7A5-3DF68194522B}">
      <dsp:nvSpPr>
        <dsp:cNvPr id="0" name=""/>
        <dsp:cNvSpPr/>
      </dsp:nvSpPr>
      <dsp:spPr>
        <a:xfrm>
          <a:off x="1818659" y="852906"/>
          <a:ext cx="4095549" cy="157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5" tIns="166645" rIns="166645" bIns="166645" numCol="1" spcCol="1270" anchor="ctr" anchorCtr="0">
          <a:noAutofit/>
        </a:bodyPr>
        <a:lstStyle/>
        <a:p>
          <a:pPr marL="0" lvl="0" indent="0" algn="l" defTabSz="622300">
            <a:lnSpc>
              <a:spcPct val="100000"/>
            </a:lnSpc>
            <a:spcBef>
              <a:spcPct val="0"/>
            </a:spcBef>
            <a:spcAft>
              <a:spcPct val="35000"/>
            </a:spcAft>
            <a:buNone/>
          </a:pPr>
          <a:r>
            <a:rPr lang="en-US" sz="1400" kern="1200"/>
            <a:t>1) Citizens:  These are people who were either born in the U.S. or who have become “naturalized” after three or five years as permanent residents.</a:t>
          </a:r>
        </a:p>
      </dsp:txBody>
      <dsp:txXfrm>
        <a:off x="1818659" y="852906"/>
        <a:ext cx="4095549" cy="1574597"/>
      </dsp:txXfrm>
    </dsp:sp>
    <dsp:sp modelId="{1DC9D2A3-2054-4784-89BE-6A5E8977794F}">
      <dsp:nvSpPr>
        <dsp:cNvPr id="0" name=""/>
        <dsp:cNvSpPr/>
      </dsp:nvSpPr>
      <dsp:spPr>
        <a:xfrm>
          <a:off x="0" y="2821153"/>
          <a:ext cx="5914209" cy="157459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E55A4B-5924-44F9-B789-1478A9B2BF34}">
      <dsp:nvSpPr>
        <dsp:cNvPr id="0" name=""/>
        <dsp:cNvSpPr/>
      </dsp:nvSpPr>
      <dsp:spPr>
        <a:xfrm>
          <a:off x="476315" y="3175437"/>
          <a:ext cx="866028" cy="86602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BF503E-D30E-49A6-A879-672A6B8F33A6}">
      <dsp:nvSpPr>
        <dsp:cNvPr id="0" name=""/>
        <dsp:cNvSpPr/>
      </dsp:nvSpPr>
      <dsp:spPr>
        <a:xfrm>
          <a:off x="1818659" y="2821153"/>
          <a:ext cx="4095549" cy="157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5" tIns="166645" rIns="166645" bIns="166645" numCol="1" spcCol="1270" anchor="ctr" anchorCtr="0">
          <a:noAutofit/>
        </a:bodyPr>
        <a:lstStyle/>
        <a:p>
          <a:pPr marL="0" lvl="0" indent="0" algn="l" defTabSz="622300">
            <a:lnSpc>
              <a:spcPct val="100000"/>
            </a:lnSpc>
            <a:spcBef>
              <a:spcPct val="0"/>
            </a:spcBef>
            <a:spcAft>
              <a:spcPct val="35000"/>
            </a:spcAft>
            <a:buNone/>
          </a:pPr>
          <a:r>
            <a:rPr lang="en-US" sz="1400" kern="1200"/>
            <a:t>2) Residents:  Legal Permanent Residents. A green card holder, or lawful permanent resident, is someone who has been granted authorization to live and work in the United States on a permanent basis. As proof of that status, you are granted a permanent resident card, commonly called a green card.</a:t>
          </a:r>
        </a:p>
      </dsp:txBody>
      <dsp:txXfrm>
        <a:off x="1818659" y="2821153"/>
        <a:ext cx="4095549" cy="157459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C9A57D-429F-46B9-8599-11D2CA2BF17E}">
      <dsp:nvSpPr>
        <dsp:cNvPr id="0" name=""/>
        <dsp:cNvSpPr/>
      </dsp:nvSpPr>
      <dsp:spPr>
        <a:xfrm>
          <a:off x="0" y="608846"/>
          <a:ext cx="5914209" cy="16167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17D6E4-0074-4164-A065-29ECC0E7C6FD}">
      <dsp:nvSpPr>
        <dsp:cNvPr id="0" name=""/>
        <dsp:cNvSpPr/>
      </dsp:nvSpPr>
      <dsp:spPr>
        <a:xfrm>
          <a:off x="489068" y="972616"/>
          <a:ext cx="889215" cy="8892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A77BEED-4646-4DB7-A2AE-DECA4709EAD5}">
      <dsp:nvSpPr>
        <dsp:cNvPr id="0" name=""/>
        <dsp:cNvSpPr/>
      </dsp:nvSpPr>
      <dsp:spPr>
        <a:xfrm>
          <a:off x="1867352" y="608846"/>
          <a:ext cx="3934726" cy="181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95" tIns="192495" rIns="192495" bIns="192495" numCol="1" spcCol="1270" anchor="ctr" anchorCtr="0">
          <a:noAutofit/>
        </a:bodyPr>
        <a:lstStyle/>
        <a:p>
          <a:pPr marL="0" lvl="0" indent="0" algn="l" defTabSz="622300">
            <a:lnSpc>
              <a:spcPct val="100000"/>
            </a:lnSpc>
            <a:spcBef>
              <a:spcPct val="0"/>
            </a:spcBef>
            <a:spcAft>
              <a:spcPct val="35000"/>
            </a:spcAft>
            <a:buNone/>
          </a:pPr>
          <a:r>
            <a:rPr lang="en-US" sz="1400" kern="1200"/>
            <a:t>3) Non-immigrants: People who fall into this category are in the country legally, but only on a temporary basis. Examples include: Students Visa F-1, Visitors Visa B1/B2, fiancée K-1 Visa, H2A Visa.</a:t>
          </a:r>
        </a:p>
      </dsp:txBody>
      <dsp:txXfrm>
        <a:off x="1867352" y="608846"/>
        <a:ext cx="3934726" cy="1818849"/>
      </dsp:txXfrm>
    </dsp:sp>
    <dsp:sp modelId="{E7A0B120-78A7-4C28-B02C-BCEBC168F873}">
      <dsp:nvSpPr>
        <dsp:cNvPr id="0" name=""/>
        <dsp:cNvSpPr/>
      </dsp:nvSpPr>
      <dsp:spPr>
        <a:xfrm>
          <a:off x="0" y="2820960"/>
          <a:ext cx="5914209" cy="16167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C91247-1D5F-4D51-8DA0-083AD036914E}">
      <dsp:nvSpPr>
        <dsp:cNvPr id="0" name=""/>
        <dsp:cNvSpPr/>
      </dsp:nvSpPr>
      <dsp:spPr>
        <a:xfrm>
          <a:off x="489068" y="3184730"/>
          <a:ext cx="889215" cy="8892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3A4F4D-D143-429D-AB17-19A9F987E195}">
      <dsp:nvSpPr>
        <dsp:cNvPr id="0" name=""/>
        <dsp:cNvSpPr/>
      </dsp:nvSpPr>
      <dsp:spPr>
        <a:xfrm>
          <a:off x="1867352" y="2820960"/>
          <a:ext cx="3934726" cy="18188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495" tIns="192495" rIns="192495" bIns="192495" numCol="1" spcCol="1270" anchor="ctr" anchorCtr="0">
          <a:noAutofit/>
        </a:bodyPr>
        <a:lstStyle/>
        <a:p>
          <a:pPr marL="0" lvl="0" indent="0" algn="l" defTabSz="622300">
            <a:lnSpc>
              <a:spcPct val="100000"/>
            </a:lnSpc>
            <a:spcBef>
              <a:spcPct val="0"/>
            </a:spcBef>
            <a:spcAft>
              <a:spcPct val="35000"/>
            </a:spcAft>
            <a:buNone/>
          </a:pPr>
          <a:r>
            <a:rPr lang="en-US" sz="1400" kern="1200"/>
            <a:t>4) Undocumented–Illegally:  This means they do not have permission to live in the U.S. They are not authorized to work, and they have no access to public benefits like health care or a driver’s license. Any person who is undocumented </a:t>
          </a:r>
          <a:r>
            <a:rPr lang="en-US" sz="1400" b="1" kern="1200"/>
            <a:t>runs the risk of being deported. This creates a highly stressful and unstable living situation.</a:t>
          </a:r>
          <a:endParaRPr lang="en-US" sz="1400" kern="1200"/>
        </a:p>
      </dsp:txBody>
      <dsp:txXfrm>
        <a:off x="1867352" y="2820960"/>
        <a:ext cx="3934726" cy="18188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BC6D2E-8C5C-4598-8A3B-6FBC6AC97BF4}">
      <dsp:nvSpPr>
        <dsp:cNvPr id="0" name=""/>
        <dsp:cNvSpPr/>
      </dsp:nvSpPr>
      <dsp:spPr>
        <a:xfrm>
          <a:off x="0" y="640"/>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931508-F9DF-4FB8-A653-20AE520416C8}">
      <dsp:nvSpPr>
        <dsp:cNvPr id="0" name=""/>
        <dsp:cNvSpPr/>
      </dsp:nvSpPr>
      <dsp:spPr>
        <a:xfrm>
          <a:off x="453523" y="337971"/>
          <a:ext cx="824587" cy="8245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F3FAEB-EFFC-4B8B-BBA2-30BE4E9085E9}">
      <dsp:nvSpPr>
        <dsp:cNvPr id="0" name=""/>
        <dsp:cNvSpPr/>
      </dsp:nvSpPr>
      <dsp:spPr>
        <a:xfrm>
          <a:off x="1731633" y="640"/>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1111250">
            <a:lnSpc>
              <a:spcPct val="100000"/>
            </a:lnSpc>
            <a:spcBef>
              <a:spcPct val="0"/>
            </a:spcBef>
            <a:spcAft>
              <a:spcPct val="35000"/>
            </a:spcAft>
            <a:buNone/>
          </a:pPr>
          <a:r>
            <a:rPr lang="en-US" sz="2500" kern="1200">
              <a:latin typeface="Garamond" panose="02020404030301010803"/>
            </a:rPr>
            <a:t>..</a:t>
          </a:r>
          <a:r>
            <a:rPr lang="en-US" sz="2500" kern="1200"/>
            <a:t> ever been in another country?</a:t>
          </a:r>
        </a:p>
      </dsp:txBody>
      <dsp:txXfrm>
        <a:off x="1731633" y="640"/>
        <a:ext cx="4182575" cy="1499250"/>
      </dsp:txXfrm>
    </dsp:sp>
    <dsp:sp modelId="{1C81503B-48E9-4C90-8E9B-7EA7CCBC3EA3}">
      <dsp:nvSpPr>
        <dsp:cNvPr id="0" name=""/>
        <dsp:cNvSpPr/>
      </dsp:nvSpPr>
      <dsp:spPr>
        <a:xfrm>
          <a:off x="0" y="1874703"/>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329717-8ED3-4356-A713-0CD595413CFB}">
      <dsp:nvSpPr>
        <dsp:cNvPr id="0" name=""/>
        <dsp:cNvSpPr/>
      </dsp:nvSpPr>
      <dsp:spPr>
        <a:xfrm>
          <a:off x="453523" y="2212034"/>
          <a:ext cx="824587" cy="8245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454299-F0C1-40CC-A651-859E95973CB6}">
      <dsp:nvSpPr>
        <dsp:cNvPr id="0" name=""/>
        <dsp:cNvSpPr/>
      </dsp:nvSpPr>
      <dsp:spPr>
        <a:xfrm>
          <a:off x="1731633" y="1874703"/>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1111250">
            <a:lnSpc>
              <a:spcPct val="100000"/>
            </a:lnSpc>
            <a:spcBef>
              <a:spcPct val="0"/>
            </a:spcBef>
            <a:spcAft>
              <a:spcPct val="35000"/>
            </a:spcAft>
            <a:buNone/>
          </a:pPr>
          <a:r>
            <a:rPr lang="en-US" sz="2500" kern="1200">
              <a:latin typeface="Garamond" panose="02020404030301010803"/>
            </a:rPr>
            <a:t>.. </a:t>
          </a:r>
          <a:r>
            <a:rPr lang="en-US" sz="2500" kern="1200"/>
            <a:t> ever tasted different foods?</a:t>
          </a:r>
        </a:p>
      </dsp:txBody>
      <dsp:txXfrm>
        <a:off x="1731633" y="1874703"/>
        <a:ext cx="4182575" cy="1499250"/>
      </dsp:txXfrm>
    </dsp:sp>
    <dsp:sp modelId="{3D87B1F9-05AF-45E8-953D-231AE6710385}">
      <dsp:nvSpPr>
        <dsp:cNvPr id="0" name=""/>
        <dsp:cNvSpPr/>
      </dsp:nvSpPr>
      <dsp:spPr>
        <a:xfrm>
          <a:off x="0" y="3748766"/>
          <a:ext cx="5914209" cy="14992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8F6D43-F9DA-47E3-B2CC-0DDC93B4A673}">
      <dsp:nvSpPr>
        <dsp:cNvPr id="0" name=""/>
        <dsp:cNvSpPr/>
      </dsp:nvSpPr>
      <dsp:spPr>
        <a:xfrm>
          <a:off x="453523" y="4086097"/>
          <a:ext cx="824587" cy="8245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1FC7394-9F9B-4447-AA81-166BB84E5EE2}">
      <dsp:nvSpPr>
        <dsp:cNvPr id="0" name=""/>
        <dsp:cNvSpPr/>
      </dsp:nvSpPr>
      <dsp:spPr>
        <a:xfrm>
          <a:off x="1731633" y="3748766"/>
          <a:ext cx="4182575" cy="1499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71" tIns="158671" rIns="158671" bIns="158671" numCol="1" spcCol="1270" anchor="ctr" anchorCtr="0">
          <a:noAutofit/>
        </a:bodyPr>
        <a:lstStyle/>
        <a:p>
          <a:pPr marL="0" lvl="0" indent="0" algn="l" defTabSz="1111250">
            <a:lnSpc>
              <a:spcPct val="100000"/>
            </a:lnSpc>
            <a:spcBef>
              <a:spcPct val="0"/>
            </a:spcBef>
            <a:spcAft>
              <a:spcPct val="35000"/>
            </a:spcAft>
            <a:buNone/>
          </a:pPr>
          <a:r>
            <a:rPr lang="en-US" sz="2500" kern="1200">
              <a:latin typeface="Garamond" panose="02020404030301010803"/>
            </a:rPr>
            <a:t>.. made friends with</a:t>
          </a:r>
          <a:r>
            <a:rPr lang="en-US" sz="2500" kern="1200"/>
            <a:t> </a:t>
          </a:r>
          <a:r>
            <a:rPr lang="en-US" sz="2500" kern="1200">
              <a:latin typeface="Garamond" panose="02020404030301010803"/>
            </a:rPr>
            <a:t>people</a:t>
          </a:r>
          <a:r>
            <a:rPr lang="en-US" sz="2500" kern="1200"/>
            <a:t> from another</a:t>
          </a:r>
          <a:r>
            <a:rPr lang="en-US" sz="2500" kern="1200" dirty="0">
              <a:latin typeface="Garamond" panose="02020404030301010803"/>
            </a:rPr>
            <a:t> </a:t>
          </a:r>
          <a:r>
            <a:rPr lang="en-US" sz="2500" kern="1200" dirty="0"/>
            <a:t>country?</a:t>
          </a:r>
        </a:p>
      </dsp:txBody>
      <dsp:txXfrm>
        <a:off x="1731633" y="3748766"/>
        <a:ext cx="4182575" cy="14992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4F44EC-B9F6-4177-B381-4BA8DBBE594F}">
      <dsp:nvSpPr>
        <dsp:cNvPr id="0" name=""/>
        <dsp:cNvSpPr/>
      </dsp:nvSpPr>
      <dsp:spPr>
        <a:xfrm>
          <a:off x="0" y="640"/>
          <a:ext cx="5914209" cy="0"/>
        </a:xfrm>
        <a:prstGeom prst="line">
          <a:avLst/>
        </a:prstGeom>
        <a:blipFill>
          <a:blip xmlns:r="http://schemas.openxmlformats.org/officeDocument/2006/relationships" r:embed="rId1">
            <a:duotone>
              <a:schemeClr val="accent2">
                <a:hueOff val="0"/>
                <a:satOff val="0"/>
                <a:lumOff val="0"/>
                <a:alphaOff val="0"/>
                <a:shade val="74000"/>
                <a:satMod val="130000"/>
                <a:lumMod val="90000"/>
              </a:schemeClr>
              <a:schemeClr val="accent2">
                <a:hueOff val="0"/>
                <a:satOff val="0"/>
                <a:lumOff val="0"/>
                <a:alphaOff val="0"/>
                <a:tint val="94000"/>
                <a:satMod val="120000"/>
                <a:lumMod val="104000"/>
              </a:schemeClr>
            </a:duotone>
          </a:blip>
          <a:tile tx="0" ty="0" sx="100000" sy="100000" flip="none" algn="tl"/>
        </a:blipFill>
        <a:ln w="9525" cap="flat" cmpd="sng" algn="ctr">
          <a:solidFill>
            <a:schemeClr val="accent2">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A8251868-54AD-4298-A9F5-EF72CC213199}">
      <dsp:nvSpPr>
        <dsp:cNvPr id="0" name=""/>
        <dsp:cNvSpPr/>
      </dsp:nvSpPr>
      <dsp:spPr>
        <a:xfrm>
          <a:off x="0" y="640"/>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a:t>Introduce this topic by asking students how they manage difficult topics. You may also wish to invite a school counselor to lead a class discussion and share strategies such as:</a:t>
          </a:r>
        </a:p>
      </dsp:txBody>
      <dsp:txXfrm>
        <a:off x="0" y="640"/>
        <a:ext cx="5914209" cy="1049475"/>
      </dsp:txXfrm>
    </dsp:sp>
    <dsp:sp modelId="{23D9A03F-5596-459A-9926-5CAAB8B1D21C}">
      <dsp:nvSpPr>
        <dsp:cNvPr id="0" name=""/>
        <dsp:cNvSpPr/>
      </dsp:nvSpPr>
      <dsp:spPr>
        <a:xfrm>
          <a:off x="0" y="1050115"/>
          <a:ext cx="5914209" cy="0"/>
        </a:xfrm>
        <a:prstGeom prst="line">
          <a:avLst/>
        </a:prstGeom>
        <a:blipFill>
          <a:blip xmlns:r="http://schemas.openxmlformats.org/officeDocument/2006/relationships" r:embed="rId1">
            <a:duotone>
              <a:schemeClr val="accent3">
                <a:hueOff val="0"/>
                <a:satOff val="0"/>
                <a:lumOff val="0"/>
                <a:alphaOff val="0"/>
                <a:shade val="74000"/>
                <a:satMod val="130000"/>
                <a:lumMod val="90000"/>
              </a:schemeClr>
              <a:schemeClr val="accent3">
                <a:hueOff val="0"/>
                <a:satOff val="0"/>
                <a:lumOff val="0"/>
                <a:alphaOff val="0"/>
                <a:tint val="94000"/>
                <a:satMod val="120000"/>
                <a:lumMod val="104000"/>
              </a:schemeClr>
            </a:duotone>
          </a:blip>
          <a:tile tx="0" ty="0" sx="100000" sy="100000" flip="none" algn="tl"/>
        </a:blipFill>
        <a:ln w="9525" cap="flat" cmpd="sng" algn="ctr">
          <a:solidFill>
            <a:schemeClr val="accent3">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8E8758F3-8B40-421A-94C7-FE1EBF7308B9}">
      <dsp:nvSpPr>
        <dsp:cNvPr id="0" name=""/>
        <dsp:cNvSpPr/>
      </dsp:nvSpPr>
      <dsp:spPr>
        <a:xfrm>
          <a:off x="0" y="1050115"/>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a:t>Writing a journal,  the journal should be kept between student and teacher. It is a safe way of communication</a:t>
          </a:r>
          <a:r>
            <a:rPr lang="en-US" sz="1800" kern="1200">
              <a:latin typeface="Garamond" panose="02020404030301010803"/>
            </a:rPr>
            <a:t>;</a:t>
          </a:r>
          <a:r>
            <a:rPr lang="en-US" sz="1800" kern="1200"/>
            <a:t> feedback is very important.</a:t>
          </a:r>
        </a:p>
      </dsp:txBody>
      <dsp:txXfrm>
        <a:off x="0" y="1050115"/>
        <a:ext cx="5914209" cy="1049475"/>
      </dsp:txXfrm>
    </dsp:sp>
    <dsp:sp modelId="{C581C46E-8861-40BB-87AD-81D73536A565}">
      <dsp:nvSpPr>
        <dsp:cNvPr id="0" name=""/>
        <dsp:cNvSpPr/>
      </dsp:nvSpPr>
      <dsp:spPr>
        <a:xfrm>
          <a:off x="0" y="2099590"/>
          <a:ext cx="5914209" cy="0"/>
        </a:xfrm>
        <a:prstGeom prst="line">
          <a:avLst/>
        </a:prstGeom>
        <a:blipFill>
          <a:blip xmlns:r="http://schemas.openxmlformats.org/officeDocument/2006/relationships" r:embed="rId1">
            <a:duotone>
              <a:schemeClr val="accent4">
                <a:hueOff val="0"/>
                <a:satOff val="0"/>
                <a:lumOff val="0"/>
                <a:alphaOff val="0"/>
                <a:shade val="74000"/>
                <a:satMod val="130000"/>
                <a:lumMod val="90000"/>
              </a:schemeClr>
              <a:schemeClr val="accent4">
                <a:hueOff val="0"/>
                <a:satOff val="0"/>
                <a:lumOff val="0"/>
                <a:alphaOff val="0"/>
                <a:tint val="94000"/>
                <a:satMod val="120000"/>
                <a:lumMod val="104000"/>
              </a:schemeClr>
            </a:duotone>
          </a:blip>
          <a:tile tx="0" ty="0" sx="100000" sy="100000" flip="none" algn="tl"/>
        </a:blipFill>
        <a:ln w="9525" cap="flat" cmpd="sng" algn="ctr">
          <a:solidFill>
            <a:schemeClr val="accent4">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751A9933-F19C-4EBF-BFF2-1F59AB95FE70}">
      <dsp:nvSpPr>
        <dsp:cNvPr id="0" name=""/>
        <dsp:cNvSpPr/>
      </dsp:nvSpPr>
      <dsp:spPr>
        <a:xfrm>
          <a:off x="0" y="2099590"/>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a:t>Activities to deal with stress such as breathing exercises, meditation, music, painting, drawing, etc. </a:t>
          </a:r>
        </a:p>
      </dsp:txBody>
      <dsp:txXfrm>
        <a:off x="0" y="2099590"/>
        <a:ext cx="5914209" cy="1049475"/>
      </dsp:txXfrm>
    </dsp:sp>
    <dsp:sp modelId="{BED7DBC7-6E5E-449D-9599-F3FCFECF0A1C}">
      <dsp:nvSpPr>
        <dsp:cNvPr id="0" name=""/>
        <dsp:cNvSpPr/>
      </dsp:nvSpPr>
      <dsp:spPr>
        <a:xfrm>
          <a:off x="0" y="3149066"/>
          <a:ext cx="5914209" cy="0"/>
        </a:xfrm>
        <a:prstGeom prst="line">
          <a:avLst/>
        </a:prstGeom>
        <a:blipFill>
          <a:blip xmlns:r="http://schemas.openxmlformats.org/officeDocument/2006/relationships" r:embed="rId1">
            <a:duotone>
              <a:schemeClr val="accent5">
                <a:hueOff val="0"/>
                <a:satOff val="0"/>
                <a:lumOff val="0"/>
                <a:alphaOff val="0"/>
                <a:shade val="74000"/>
                <a:satMod val="130000"/>
                <a:lumMod val="90000"/>
              </a:schemeClr>
              <a:schemeClr val="accent5">
                <a:hueOff val="0"/>
                <a:satOff val="0"/>
                <a:lumOff val="0"/>
                <a:alphaOff val="0"/>
                <a:tint val="94000"/>
                <a:satMod val="120000"/>
                <a:lumMod val="104000"/>
              </a:schemeClr>
            </a:duotone>
          </a:blip>
          <a:tile tx="0" ty="0" sx="100000" sy="100000" flip="none" algn="tl"/>
        </a:blipFill>
        <a:ln w="9525" cap="flat" cmpd="sng" algn="ctr">
          <a:solidFill>
            <a:schemeClr val="accent5">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BD932683-266B-46CE-9B49-032EA89AB4E6}">
      <dsp:nvSpPr>
        <dsp:cNvPr id="0" name=""/>
        <dsp:cNvSpPr/>
      </dsp:nvSpPr>
      <dsp:spPr>
        <a:xfrm>
          <a:off x="0" y="3149066"/>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a:latin typeface="Garamond" panose="02020404030301010803"/>
            </a:rPr>
            <a:t>Share</a:t>
          </a:r>
          <a:r>
            <a:rPr lang="en-US" sz="1800" kern="1200"/>
            <a:t> other artistic activities like a comic book, photography, etc. </a:t>
          </a:r>
        </a:p>
      </dsp:txBody>
      <dsp:txXfrm>
        <a:off x="0" y="3149066"/>
        <a:ext cx="5914209" cy="1049475"/>
      </dsp:txXfrm>
    </dsp:sp>
    <dsp:sp modelId="{8D8C3573-BE20-4953-9D4C-2CD3BEBA11AD}">
      <dsp:nvSpPr>
        <dsp:cNvPr id="0" name=""/>
        <dsp:cNvSpPr/>
      </dsp:nvSpPr>
      <dsp:spPr>
        <a:xfrm>
          <a:off x="0" y="4198541"/>
          <a:ext cx="5914209" cy="0"/>
        </a:xfrm>
        <a:prstGeom prst="line">
          <a:avLst/>
        </a:prstGeom>
        <a:blipFill>
          <a:blip xmlns:r="http://schemas.openxmlformats.org/officeDocument/2006/relationships" r:embed="rId1">
            <a:duotone>
              <a:schemeClr val="accent6">
                <a:hueOff val="0"/>
                <a:satOff val="0"/>
                <a:lumOff val="0"/>
                <a:alphaOff val="0"/>
                <a:shade val="74000"/>
                <a:satMod val="130000"/>
                <a:lumMod val="90000"/>
              </a:schemeClr>
              <a:schemeClr val="accent6">
                <a:hueOff val="0"/>
                <a:satOff val="0"/>
                <a:lumOff val="0"/>
                <a:alphaOff val="0"/>
                <a:tint val="94000"/>
                <a:satMod val="120000"/>
                <a:lumMod val="104000"/>
              </a:schemeClr>
            </a:duotone>
          </a:blip>
          <a:tile tx="0" ty="0" sx="100000" sy="100000" flip="none" algn="tl"/>
        </a:blipFill>
        <a:ln w="9525" cap="flat" cmpd="sng" algn="ctr">
          <a:solidFill>
            <a:schemeClr val="accent6">
              <a:hueOff val="0"/>
              <a:satOff val="0"/>
              <a:lumOff val="0"/>
              <a:alphaOff val="0"/>
            </a:schemeClr>
          </a:solidFill>
          <a:prstDash val="solid"/>
        </a:ln>
        <a:effectLst>
          <a:innerShdw blurRad="25400" dist="12700" dir="13500000">
            <a:srgbClr val="000000">
              <a:alpha val="45000"/>
            </a:srgbClr>
          </a:innerShdw>
        </a:effectLst>
      </dsp:spPr>
      <dsp:style>
        <a:lnRef idx="1">
          <a:scrgbClr r="0" g="0" b="0"/>
        </a:lnRef>
        <a:fillRef idx="3">
          <a:scrgbClr r="0" g="0" b="0"/>
        </a:fillRef>
        <a:effectRef idx="2">
          <a:scrgbClr r="0" g="0" b="0"/>
        </a:effectRef>
        <a:fontRef idx="minor">
          <a:schemeClr val="lt1"/>
        </a:fontRef>
      </dsp:style>
    </dsp:sp>
    <dsp:sp modelId="{2ACA1A13-DB3C-4D8E-803B-32CCE8A6D4D0}">
      <dsp:nvSpPr>
        <dsp:cNvPr id="0" name=""/>
        <dsp:cNvSpPr/>
      </dsp:nvSpPr>
      <dsp:spPr>
        <a:xfrm>
          <a:off x="0" y="4198541"/>
          <a:ext cx="5914209" cy="10494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100000"/>
            </a:lnSpc>
            <a:spcBef>
              <a:spcPct val="0"/>
            </a:spcBef>
            <a:spcAft>
              <a:spcPct val="35000"/>
            </a:spcAft>
            <a:buNone/>
          </a:pPr>
          <a:r>
            <a:rPr lang="en-US" sz="1800" kern="1200">
              <a:latin typeface="Garamond" panose="02020404030301010803"/>
            </a:rPr>
            <a:t>Provide</a:t>
          </a:r>
          <a:r>
            <a:rPr lang="en-US" sz="1800" kern="1200"/>
            <a:t> opportunities for students to share their stories </a:t>
          </a:r>
        </a:p>
      </dsp:txBody>
      <dsp:txXfrm>
        <a:off x="0" y="4198541"/>
        <a:ext cx="5914209" cy="104947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99C6BC-0BAD-456A-8425-CDF59D78F014}">
      <dsp:nvSpPr>
        <dsp:cNvPr id="0" name=""/>
        <dsp:cNvSpPr/>
      </dsp:nvSpPr>
      <dsp:spPr>
        <a:xfrm>
          <a:off x="0" y="2178"/>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63506D-0F7F-4269-9B7F-6EF6033A5590}">
      <dsp:nvSpPr>
        <dsp:cNvPr id="0" name=""/>
        <dsp:cNvSpPr/>
      </dsp:nvSpPr>
      <dsp:spPr>
        <a:xfrm>
          <a:off x="333979" y="250592"/>
          <a:ext cx="607234" cy="6072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92539A2-691E-4027-9586-C2661FC4A766}">
      <dsp:nvSpPr>
        <dsp:cNvPr id="0" name=""/>
        <dsp:cNvSpPr/>
      </dsp:nvSpPr>
      <dsp:spPr>
        <a:xfrm>
          <a:off x="1275192" y="2178"/>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33450">
            <a:lnSpc>
              <a:spcPct val="100000"/>
            </a:lnSpc>
            <a:spcBef>
              <a:spcPct val="0"/>
            </a:spcBef>
            <a:spcAft>
              <a:spcPct val="35000"/>
            </a:spcAft>
            <a:buNone/>
          </a:pPr>
          <a:r>
            <a:rPr lang="en-US" sz="2100" kern="1200"/>
            <a:t>Understand in some cultures is acceptable to hug, greet you with a kiss, etc.</a:t>
          </a:r>
        </a:p>
      </dsp:txBody>
      <dsp:txXfrm>
        <a:off x="1275192" y="2178"/>
        <a:ext cx="4639016" cy="1104063"/>
      </dsp:txXfrm>
    </dsp:sp>
    <dsp:sp modelId="{6DD7B8A3-AD2A-4503-B3B9-CEEA57072ECD}">
      <dsp:nvSpPr>
        <dsp:cNvPr id="0" name=""/>
        <dsp:cNvSpPr/>
      </dsp:nvSpPr>
      <dsp:spPr>
        <a:xfrm>
          <a:off x="0" y="1382257"/>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64623C-22C5-4786-BB41-94AD503A0D4D}">
      <dsp:nvSpPr>
        <dsp:cNvPr id="0" name=""/>
        <dsp:cNvSpPr/>
      </dsp:nvSpPr>
      <dsp:spPr>
        <a:xfrm>
          <a:off x="333979" y="1630671"/>
          <a:ext cx="607234" cy="6072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4AB73F-2710-4BDB-97F3-EFBDFD81AA15}">
      <dsp:nvSpPr>
        <dsp:cNvPr id="0" name=""/>
        <dsp:cNvSpPr/>
      </dsp:nvSpPr>
      <dsp:spPr>
        <a:xfrm>
          <a:off x="1275192" y="1382257"/>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33450" rtl="0">
            <a:lnSpc>
              <a:spcPct val="100000"/>
            </a:lnSpc>
            <a:spcBef>
              <a:spcPct val="0"/>
            </a:spcBef>
            <a:spcAft>
              <a:spcPct val="35000"/>
            </a:spcAft>
            <a:buNone/>
          </a:pPr>
          <a:r>
            <a:rPr lang="en-US" sz="2100" kern="1200">
              <a:latin typeface="Garamond" panose="02020404030301010803"/>
            </a:rPr>
            <a:t>Protect the Student from Bullying</a:t>
          </a:r>
          <a:endParaRPr lang="en-US" sz="2100" kern="1200"/>
        </a:p>
      </dsp:txBody>
      <dsp:txXfrm>
        <a:off x="1275192" y="1382257"/>
        <a:ext cx="4639016" cy="1104063"/>
      </dsp:txXfrm>
    </dsp:sp>
    <dsp:sp modelId="{0FED41FE-6273-40B7-BBCF-044C3DA92388}">
      <dsp:nvSpPr>
        <dsp:cNvPr id="0" name=""/>
        <dsp:cNvSpPr/>
      </dsp:nvSpPr>
      <dsp:spPr>
        <a:xfrm>
          <a:off x="0" y="2762336"/>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7679DF-7F39-4E39-855B-E834D9F4F1C7}">
      <dsp:nvSpPr>
        <dsp:cNvPr id="0" name=""/>
        <dsp:cNvSpPr/>
      </dsp:nvSpPr>
      <dsp:spPr>
        <a:xfrm>
          <a:off x="333979" y="3010750"/>
          <a:ext cx="607234" cy="6072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854B90-06E3-4E8E-BECD-A52E48F6FDA9}">
      <dsp:nvSpPr>
        <dsp:cNvPr id="0" name=""/>
        <dsp:cNvSpPr/>
      </dsp:nvSpPr>
      <dsp:spPr>
        <a:xfrm>
          <a:off x="1275192" y="2762336"/>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33450">
            <a:lnSpc>
              <a:spcPct val="100000"/>
            </a:lnSpc>
            <a:spcBef>
              <a:spcPct val="0"/>
            </a:spcBef>
            <a:spcAft>
              <a:spcPct val="35000"/>
            </a:spcAft>
            <a:buNone/>
          </a:pPr>
          <a:r>
            <a:rPr lang="en-US" sz="2100" kern="1200"/>
            <a:t>School Rules and Policies</a:t>
          </a:r>
        </a:p>
      </dsp:txBody>
      <dsp:txXfrm>
        <a:off x="1275192" y="2762336"/>
        <a:ext cx="4639016" cy="1104063"/>
      </dsp:txXfrm>
    </dsp:sp>
    <dsp:sp modelId="{216E48D5-3EEB-49B7-A0EC-4CAD64F0E3AA}">
      <dsp:nvSpPr>
        <dsp:cNvPr id="0" name=""/>
        <dsp:cNvSpPr/>
      </dsp:nvSpPr>
      <dsp:spPr>
        <a:xfrm>
          <a:off x="0" y="4142415"/>
          <a:ext cx="5914209" cy="11040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9F6CD-6BBC-45D2-87A1-9BA2FE51EF24}">
      <dsp:nvSpPr>
        <dsp:cNvPr id="0" name=""/>
        <dsp:cNvSpPr/>
      </dsp:nvSpPr>
      <dsp:spPr>
        <a:xfrm>
          <a:off x="333979" y="4390829"/>
          <a:ext cx="607234" cy="6072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3A5EA5-7DC1-406C-8512-3E52E9468753}">
      <dsp:nvSpPr>
        <dsp:cNvPr id="0" name=""/>
        <dsp:cNvSpPr/>
      </dsp:nvSpPr>
      <dsp:spPr>
        <a:xfrm>
          <a:off x="1275192" y="4142415"/>
          <a:ext cx="4639016" cy="11040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847" tIns="116847" rIns="116847" bIns="116847" numCol="1" spcCol="1270" anchor="ctr" anchorCtr="0">
          <a:noAutofit/>
        </a:bodyPr>
        <a:lstStyle/>
        <a:p>
          <a:pPr marL="0" lvl="0" indent="0" algn="l" defTabSz="933450">
            <a:lnSpc>
              <a:spcPct val="100000"/>
            </a:lnSpc>
            <a:spcBef>
              <a:spcPct val="0"/>
            </a:spcBef>
            <a:spcAft>
              <a:spcPct val="35000"/>
            </a:spcAft>
            <a:buNone/>
          </a:pPr>
          <a:r>
            <a:rPr lang="en-US" sz="2100" kern="1200"/>
            <a:t>Involve the School Resource Officer to </a:t>
          </a:r>
          <a:r>
            <a:rPr lang="en-US" sz="2100" kern="1200">
              <a:latin typeface="Garamond" panose="02020404030301010803"/>
            </a:rPr>
            <a:t>Break</a:t>
          </a:r>
          <a:r>
            <a:rPr lang="en-US" sz="2100" kern="1200"/>
            <a:t> </a:t>
          </a:r>
          <a:r>
            <a:rPr lang="en-US" sz="2100" kern="1200">
              <a:latin typeface="Garamond" panose="02020404030301010803"/>
            </a:rPr>
            <a:t>Fear</a:t>
          </a:r>
          <a:endParaRPr lang="en-US" sz="2100" kern="1200"/>
        </a:p>
      </dsp:txBody>
      <dsp:txXfrm>
        <a:off x="1275192" y="4142415"/>
        <a:ext cx="4639016" cy="11040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949A6-5BE5-48CD-9268-AB10DF45702D}">
      <dsp:nvSpPr>
        <dsp:cNvPr id="0" name=""/>
        <dsp:cNvSpPr/>
      </dsp:nvSpPr>
      <dsp:spPr>
        <a:xfrm>
          <a:off x="575068" y="259926"/>
          <a:ext cx="1246710" cy="124671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30DDCA-8F92-4EAE-81FF-F1AB808D4D03}">
      <dsp:nvSpPr>
        <dsp:cNvPr id="0" name=""/>
        <dsp:cNvSpPr/>
      </dsp:nvSpPr>
      <dsp:spPr>
        <a:xfrm>
          <a:off x="840760" y="525618"/>
          <a:ext cx="715325" cy="7153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A5F3DF8-6343-41BA-A58B-2B950CB9789B}">
      <dsp:nvSpPr>
        <dsp:cNvPr id="0" name=""/>
        <dsp:cNvSpPr/>
      </dsp:nvSpPr>
      <dsp:spPr>
        <a:xfrm>
          <a:off x="176529" y="1894956"/>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a:latin typeface="Garamond" panose="02020404030301010803"/>
            </a:rPr>
            <a:t>School</a:t>
          </a:r>
          <a:endParaRPr lang="en-US" sz="3000" kern="1200"/>
        </a:p>
      </dsp:txBody>
      <dsp:txXfrm>
        <a:off x="176529" y="1894956"/>
        <a:ext cx="2043787" cy="720000"/>
      </dsp:txXfrm>
    </dsp:sp>
    <dsp:sp modelId="{21B7A3BA-E11E-448C-8E08-4FCBE1F92364}">
      <dsp:nvSpPr>
        <dsp:cNvPr id="0" name=""/>
        <dsp:cNvSpPr/>
      </dsp:nvSpPr>
      <dsp:spPr>
        <a:xfrm>
          <a:off x="2976518" y="259926"/>
          <a:ext cx="1246710" cy="124671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E77E43-0C34-44C9-B605-9C1F31688A26}">
      <dsp:nvSpPr>
        <dsp:cNvPr id="0" name=""/>
        <dsp:cNvSpPr/>
      </dsp:nvSpPr>
      <dsp:spPr>
        <a:xfrm>
          <a:off x="3242210" y="525618"/>
          <a:ext cx="715325" cy="7153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E9ED31B-0642-418E-BB13-D0B25CA22820}">
      <dsp:nvSpPr>
        <dsp:cNvPr id="0" name=""/>
        <dsp:cNvSpPr/>
      </dsp:nvSpPr>
      <dsp:spPr>
        <a:xfrm>
          <a:off x="2577979" y="1894956"/>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a:latin typeface="Garamond" panose="02020404030301010803"/>
            </a:rPr>
            <a:t>Hospital</a:t>
          </a:r>
          <a:endParaRPr lang="en-US" sz="3000" kern="1200"/>
        </a:p>
      </dsp:txBody>
      <dsp:txXfrm>
        <a:off x="2577979" y="1894956"/>
        <a:ext cx="2043787" cy="720000"/>
      </dsp:txXfrm>
    </dsp:sp>
    <dsp:sp modelId="{81BF5DC6-871E-4B62-9F2A-98DBD6785DE2}">
      <dsp:nvSpPr>
        <dsp:cNvPr id="0" name=""/>
        <dsp:cNvSpPr/>
      </dsp:nvSpPr>
      <dsp:spPr>
        <a:xfrm>
          <a:off x="5377968" y="259926"/>
          <a:ext cx="1246710" cy="124671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176B91-2392-4322-B4E7-19D9ABA8B03E}">
      <dsp:nvSpPr>
        <dsp:cNvPr id="0" name=""/>
        <dsp:cNvSpPr/>
      </dsp:nvSpPr>
      <dsp:spPr>
        <a:xfrm>
          <a:off x="5643660" y="525618"/>
          <a:ext cx="715325" cy="7153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20CE73-F708-440B-A577-19FB0AE59FDF}">
      <dsp:nvSpPr>
        <dsp:cNvPr id="0" name=""/>
        <dsp:cNvSpPr/>
      </dsp:nvSpPr>
      <dsp:spPr>
        <a:xfrm>
          <a:off x="4979429" y="1894956"/>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a:latin typeface="Garamond" panose="02020404030301010803"/>
            </a:rPr>
            <a:t>Church</a:t>
          </a:r>
          <a:endParaRPr lang="en-US" sz="3000" kern="1200"/>
        </a:p>
      </dsp:txBody>
      <dsp:txXfrm>
        <a:off x="4979429" y="1894956"/>
        <a:ext cx="2043787" cy="720000"/>
      </dsp:txXfrm>
    </dsp:sp>
    <dsp:sp modelId="{B130157D-F96D-4E86-BFF7-17590B762F10}">
      <dsp:nvSpPr>
        <dsp:cNvPr id="0" name=""/>
        <dsp:cNvSpPr/>
      </dsp:nvSpPr>
      <dsp:spPr>
        <a:xfrm>
          <a:off x="7779418" y="259926"/>
          <a:ext cx="1246710" cy="124671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823996-8F5D-4828-B971-646CFEFF1E64}">
      <dsp:nvSpPr>
        <dsp:cNvPr id="0" name=""/>
        <dsp:cNvSpPr/>
      </dsp:nvSpPr>
      <dsp:spPr>
        <a:xfrm>
          <a:off x="8045111" y="525618"/>
          <a:ext cx="715325" cy="7153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07499A7-F581-4E5F-879E-444071A54167}">
      <dsp:nvSpPr>
        <dsp:cNvPr id="0" name=""/>
        <dsp:cNvSpPr/>
      </dsp:nvSpPr>
      <dsp:spPr>
        <a:xfrm>
          <a:off x="7380880" y="1894956"/>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cap="all"/>
          </a:pPr>
          <a:r>
            <a:rPr lang="en-US" sz="3000" kern="1200">
              <a:latin typeface="Garamond" panose="02020404030301010803"/>
            </a:rPr>
            <a:t>Cemetery</a:t>
          </a:r>
          <a:endParaRPr lang="en-US" sz="3000" kern="1200"/>
        </a:p>
      </dsp:txBody>
      <dsp:txXfrm>
        <a:off x="7380880" y="1894956"/>
        <a:ext cx="2043787" cy="720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5CA708-B183-4B96-948C-96E3155C11D7}">
      <dsp:nvSpPr>
        <dsp:cNvPr id="0" name=""/>
        <dsp:cNvSpPr/>
      </dsp:nvSpPr>
      <dsp:spPr>
        <a:xfrm>
          <a:off x="0" y="1457"/>
          <a:ext cx="9601196" cy="0"/>
        </a:xfrm>
        <a:prstGeom prst="line">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E278B1-B419-427D-ACFE-89EAFD913F41}">
      <dsp:nvSpPr>
        <dsp:cNvPr id="0" name=""/>
        <dsp:cNvSpPr/>
      </dsp:nvSpPr>
      <dsp:spPr>
        <a:xfrm>
          <a:off x="0" y="1457"/>
          <a:ext cx="9601196" cy="99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i="0" u="none" strike="noStrike" kern="1200" cap="none" baseline="0" noProof="0" dirty="0">
              <a:hlinkClick xmlns:r="http://schemas.openxmlformats.org/officeDocument/2006/relationships" r:id="rId1"/>
            </a:rPr>
            <a:t>https://newscenter.sdsu.edu/education/cescal-conference/files/06159-NEALegal09undocumentedchildren.pdf</a:t>
          </a:r>
          <a:endParaRPr lang="en-US" sz="2900" b="0" i="0" u="none" strike="noStrike" kern="1200" cap="none" baseline="0" noProof="0" dirty="0">
            <a:solidFill>
              <a:srgbClr val="010000"/>
            </a:solidFill>
            <a:latin typeface="Garamond"/>
          </a:endParaRPr>
        </a:p>
      </dsp:txBody>
      <dsp:txXfrm>
        <a:off x="0" y="1457"/>
        <a:ext cx="9601196" cy="994253"/>
      </dsp:txXfrm>
    </dsp:sp>
    <dsp:sp modelId="{D1AEE253-3285-4F2C-9721-4D6886D943CC}">
      <dsp:nvSpPr>
        <dsp:cNvPr id="0" name=""/>
        <dsp:cNvSpPr/>
      </dsp:nvSpPr>
      <dsp:spPr>
        <a:xfrm>
          <a:off x="0" y="995710"/>
          <a:ext cx="9601196" cy="0"/>
        </a:xfrm>
        <a:prstGeom prst="line">
          <a:avLst/>
        </a:prstGeom>
        <a:solidFill>
          <a:schemeClr val="accent5">
            <a:hueOff val="496582"/>
            <a:satOff val="288"/>
            <a:lumOff val="2843"/>
            <a:alphaOff val="0"/>
          </a:schemeClr>
        </a:solidFill>
        <a:ln w="15875" cap="flat" cmpd="sng" algn="ctr">
          <a:solidFill>
            <a:schemeClr val="accent5">
              <a:hueOff val="496582"/>
              <a:satOff val="288"/>
              <a:lumOff val="284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8FE1A8-1DCC-4CB7-808F-F1269641148E}">
      <dsp:nvSpPr>
        <dsp:cNvPr id="0" name=""/>
        <dsp:cNvSpPr/>
      </dsp:nvSpPr>
      <dsp:spPr>
        <a:xfrm>
          <a:off x="0" y="995710"/>
          <a:ext cx="9601196" cy="99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dirty="0">
              <a:hlinkClick xmlns:r="http://schemas.openxmlformats.org/officeDocument/2006/relationships" r:id="rId2"/>
            </a:rPr>
            <a:t>https://www2.ed.gov/about/offices/list/oela/newcomers-toolkit/ncomertoolkit.pdf</a:t>
          </a:r>
          <a:endParaRPr lang="en-US" sz="2900" b="0" kern="1200" dirty="0">
            <a:solidFill>
              <a:srgbClr val="00B050"/>
            </a:solidFill>
          </a:endParaRPr>
        </a:p>
      </dsp:txBody>
      <dsp:txXfrm>
        <a:off x="0" y="995710"/>
        <a:ext cx="9601196" cy="994253"/>
      </dsp:txXfrm>
    </dsp:sp>
    <dsp:sp modelId="{C1DFB725-3B56-41EA-8B3E-74EB89575289}">
      <dsp:nvSpPr>
        <dsp:cNvPr id="0" name=""/>
        <dsp:cNvSpPr/>
      </dsp:nvSpPr>
      <dsp:spPr>
        <a:xfrm>
          <a:off x="0" y="1989964"/>
          <a:ext cx="9601196" cy="0"/>
        </a:xfrm>
        <a:prstGeom prst="line">
          <a:avLst/>
        </a:prstGeom>
        <a:solidFill>
          <a:schemeClr val="accent5">
            <a:hueOff val="993165"/>
            <a:satOff val="576"/>
            <a:lumOff val="5686"/>
            <a:alphaOff val="0"/>
          </a:schemeClr>
        </a:solidFill>
        <a:ln w="15875" cap="flat" cmpd="sng" algn="ctr">
          <a:solidFill>
            <a:schemeClr val="accent5">
              <a:hueOff val="993165"/>
              <a:satOff val="576"/>
              <a:lumOff val="5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491E92-C530-4B43-93BE-26C5754686BF}">
      <dsp:nvSpPr>
        <dsp:cNvPr id="0" name=""/>
        <dsp:cNvSpPr/>
      </dsp:nvSpPr>
      <dsp:spPr>
        <a:xfrm>
          <a:off x="0" y="1989964"/>
          <a:ext cx="9601196" cy="9942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b="0" kern="1200" dirty="0">
              <a:hlinkClick xmlns:r="http://schemas.openxmlformats.org/officeDocument/2006/relationships" r:id="rId3"/>
            </a:rPr>
            <a:t>https://www.maldef.org/resources/scholarship-resources/</a:t>
          </a:r>
        </a:p>
      </dsp:txBody>
      <dsp:txXfrm>
        <a:off x="0" y="1989964"/>
        <a:ext cx="9601196" cy="99425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5593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14435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66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0902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57784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3664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222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79488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420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647F38-B617-4D2F-AE0A-013F0C4D2C57}" type="datetimeFigureOut">
              <a:rPr lang="en-US" dirty="0"/>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extLst>
      <p:ext uri="{BB962C8B-B14F-4D97-AF65-F5344CB8AC3E}">
        <p14:creationId xmlns:p14="http://schemas.microsoft.com/office/powerpoint/2010/main" val="887373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7585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088805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6413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82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96745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69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43794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2/5/2020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881634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sa/3.0/" TargetMode="Externa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hyperlink" Target="https://arkansasgopwing.blogspot.com/2014_07_20_archive.html" TargetMode="External"/><Relationship Id="rId5" Type="http://schemas.openxmlformats.org/officeDocument/2006/relationships/image" Target="../media/image7.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ideo" Target="https://www.youtube.com/embed/Y8KHslYdgFQ?feature=oembed" TargetMode="Externa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png"/><Relationship Id="rId7" Type="http://schemas.openxmlformats.org/officeDocument/2006/relationships/diagramQuickStyle" Target="../diagrams/quickStyle9.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png"/><Relationship Id="rId9" Type="http://schemas.microsoft.com/office/2007/relationships/diagramDrawing" Target="../diagrams/drawing9.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sa/3.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iteachkinderkids.blogspot.com/2011/12/e-is-for-educate.html" TargetMode="External"/><Relationship Id="rId5" Type="http://schemas.openxmlformats.org/officeDocument/2006/relationships/image" Target="../media/image48.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9401732C-37EE-4B98-A709-9530173F38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654E48C8-2A00-4C54-BC9C-B18EE49E9C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12229962" cy="6856214"/>
            <a:chOff x="-15736" y="0"/>
            <a:chExt cx="12229962" cy="6856214"/>
          </a:xfrm>
        </p:grpSpPr>
        <p:pic>
          <p:nvPicPr>
            <p:cNvPr id="49" name="Picture 48">
              <a:extLst>
                <a:ext uri="{FF2B5EF4-FFF2-40B4-BE49-F238E27FC236}">
                  <a16:creationId xmlns:a16="http://schemas.microsoft.com/office/drawing/2014/main" id="{CE0A0544-8F52-43F0-AC3E-DF683908B56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0" name="Rectangle 49">
              <a:extLst>
                <a:ext uri="{FF2B5EF4-FFF2-40B4-BE49-F238E27FC236}">
                  <a16:creationId xmlns:a16="http://schemas.microsoft.com/office/drawing/2014/main" id="{2F4057D3-A680-4443-9E51-ED920A691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2F6853A4-7B38-4FDE-B024-AE8BA71E738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2" name="Picture 51">
              <a:extLst>
                <a:ext uri="{FF2B5EF4-FFF2-40B4-BE49-F238E27FC236}">
                  <a16:creationId xmlns:a16="http://schemas.microsoft.com/office/drawing/2014/main" id="{86ADF4DB-4290-4441-8F8E-04152FE6063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ctrTitle"/>
          </p:nvPr>
        </p:nvSpPr>
        <p:spPr>
          <a:xfrm>
            <a:off x="997528" y="982132"/>
            <a:ext cx="4094017" cy="2823880"/>
          </a:xfrm>
        </p:spPr>
        <p:txBody>
          <a:bodyPr vert="horz" lIns="91440" tIns="45720" rIns="91440" bIns="45720" rtlCol="0">
            <a:normAutofit/>
          </a:bodyPr>
          <a:lstStyle/>
          <a:p>
            <a:pPr>
              <a:lnSpc>
                <a:spcPct val="90000"/>
              </a:lnSpc>
            </a:pPr>
            <a:r>
              <a:rPr lang="en-US" sz="3700">
                <a:solidFill>
                  <a:srgbClr val="262626"/>
                </a:solidFill>
              </a:rPr>
              <a:t>Supporting Children at School with Immigration Fears and Misconceptions</a:t>
            </a:r>
          </a:p>
        </p:txBody>
      </p:sp>
      <p:sp>
        <p:nvSpPr>
          <p:cNvPr id="3" name="Subtitle 2"/>
          <p:cNvSpPr>
            <a:spLocks noGrp="1"/>
          </p:cNvSpPr>
          <p:nvPr>
            <p:ph type="subTitle" idx="1"/>
          </p:nvPr>
        </p:nvSpPr>
        <p:spPr>
          <a:xfrm>
            <a:off x="997528" y="4076944"/>
            <a:ext cx="4094017" cy="1679620"/>
          </a:xfrm>
        </p:spPr>
        <p:txBody>
          <a:bodyPr vert="horz" lIns="91440" tIns="45720" rIns="91440" bIns="45720" rtlCol="0">
            <a:normAutofit/>
          </a:bodyPr>
          <a:lstStyle/>
          <a:p>
            <a:pPr>
              <a:lnSpc>
                <a:spcPct val="90000"/>
              </a:lnSpc>
            </a:pPr>
            <a:r>
              <a:rPr lang="en-US" sz="1900">
                <a:solidFill>
                  <a:srgbClr val="000000"/>
                </a:solidFill>
              </a:rPr>
              <a:t>Genoveva Winkler</a:t>
            </a:r>
          </a:p>
          <a:p>
            <a:pPr>
              <a:lnSpc>
                <a:spcPct val="90000"/>
              </a:lnSpc>
            </a:pPr>
            <a:r>
              <a:rPr lang="en-US" sz="1900">
                <a:solidFill>
                  <a:srgbClr val="000000"/>
                </a:solidFill>
              </a:rPr>
              <a:t>Migrant Regional Coordinator</a:t>
            </a:r>
          </a:p>
          <a:p>
            <a:pPr>
              <a:lnSpc>
                <a:spcPct val="90000"/>
              </a:lnSpc>
            </a:pPr>
            <a:r>
              <a:rPr lang="en-US" sz="1900">
                <a:solidFill>
                  <a:srgbClr val="000000"/>
                </a:solidFill>
              </a:rPr>
              <a:t>Migrant Education Program</a:t>
            </a:r>
          </a:p>
          <a:p>
            <a:pPr>
              <a:lnSpc>
                <a:spcPct val="90000"/>
              </a:lnSpc>
            </a:pPr>
            <a:r>
              <a:rPr lang="en-US" sz="1900">
                <a:solidFill>
                  <a:srgbClr val="000000"/>
                </a:solidFill>
              </a:rPr>
              <a:t>Ph. (208) 550 9928</a:t>
            </a:r>
          </a:p>
          <a:p>
            <a:pPr>
              <a:lnSpc>
                <a:spcPct val="90000"/>
              </a:lnSpc>
              <a:buFont typeface="Arial"/>
              <a:buChar char="•"/>
            </a:pPr>
            <a:endParaRPr lang="en-US" sz="1900">
              <a:solidFill>
                <a:srgbClr val="000000"/>
              </a:solidFill>
            </a:endParaRPr>
          </a:p>
        </p:txBody>
      </p:sp>
      <p:pic>
        <p:nvPicPr>
          <p:cNvPr id="4" name="Picture 4" descr="A drawing of a person&#10;&#10;Description generated with high confidence">
            <a:extLst>
              <a:ext uri="{FF2B5EF4-FFF2-40B4-BE49-F238E27FC236}">
                <a16:creationId xmlns:a16="http://schemas.microsoft.com/office/drawing/2014/main" id="{8EAB8AEA-441B-4FBA-882C-B302D0911EAF}"/>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39813" r="3" b="3"/>
          <a:stretch/>
        </p:blipFill>
        <p:spPr>
          <a:xfrm>
            <a:off x="5803400" y="982131"/>
            <a:ext cx="4700002" cy="4893735"/>
          </a:xfrm>
          <a:prstGeom prst="rect">
            <a:avLst/>
          </a:prstGeom>
          <a:ln w="57150" cmpd="thickThin">
            <a:solidFill>
              <a:srgbClr val="7F7F7F"/>
            </a:solidFill>
            <a:miter lim="800000"/>
          </a:ln>
        </p:spPr>
      </p:pic>
      <p:sp>
        <p:nvSpPr>
          <p:cNvPr id="6" name="TextBox 5">
            <a:extLst>
              <a:ext uri="{FF2B5EF4-FFF2-40B4-BE49-F238E27FC236}">
                <a16:creationId xmlns:a16="http://schemas.microsoft.com/office/drawing/2014/main" id="{4EBD535F-26B5-4843-96B1-99EFBD9DD588}"/>
              </a:ext>
            </a:extLst>
          </p:cNvPr>
          <p:cNvSpPr txBox="1"/>
          <p:nvPr/>
        </p:nvSpPr>
        <p:spPr>
          <a:xfrm>
            <a:off x="8015221" y="5675811"/>
            <a:ext cx="2488181"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36DDB-628D-4D90-9055-A02847394EAA}"/>
              </a:ext>
            </a:extLst>
          </p:cNvPr>
          <p:cNvSpPr>
            <a:spLocks noGrp="1"/>
          </p:cNvSpPr>
          <p:nvPr>
            <p:ph type="title"/>
          </p:nvPr>
        </p:nvSpPr>
        <p:spPr/>
        <p:txBody>
          <a:bodyPr/>
          <a:lstStyle/>
          <a:p>
            <a:r>
              <a:rPr lang="en-US"/>
              <a:t>What can we do?</a:t>
            </a:r>
            <a:endParaRPr lang="en-US" dirty="0"/>
          </a:p>
        </p:txBody>
      </p:sp>
      <p:sp>
        <p:nvSpPr>
          <p:cNvPr id="3" name="Content Placeholder 2">
            <a:extLst>
              <a:ext uri="{FF2B5EF4-FFF2-40B4-BE49-F238E27FC236}">
                <a16:creationId xmlns:a16="http://schemas.microsoft.com/office/drawing/2014/main" id="{179A03DC-2621-448D-80F9-89AF62547CFC}"/>
              </a:ext>
            </a:extLst>
          </p:cNvPr>
          <p:cNvSpPr>
            <a:spLocks noGrp="1"/>
          </p:cNvSpPr>
          <p:nvPr>
            <p:ph sz="half" idx="1"/>
          </p:nvPr>
        </p:nvSpPr>
        <p:spPr/>
        <p:txBody>
          <a:bodyPr>
            <a:normAutofit lnSpcReduction="10000"/>
          </a:bodyPr>
          <a:lstStyle/>
          <a:p>
            <a:r>
              <a:rPr lang="en-US"/>
              <a:t>Enroll the child in school</a:t>
            </a:r>
            <a:endParaRPr lang="en-US" dirty="0"/>
          </a:p>
          <a:p>
            <a:r>
              <a:rPr lang="en-US"/>
              <a:t>DO NOT ASK for immigration status (U.S. Supreme Court 1982)</a:t>
            </a:r>
            <a:endParaRPr lang="en-US" dirty="0"/>
          </a:p>
          <a:p>
            <a:r>
              <a:rPr lang="en-US"/>
              <a:t>FERPA </a:t>
            </a:r>
          </a:p>
          <a:p>
            <a:r>
              <a:rPr lang="en-US"/>
              <a:t>Name pronunciation</a:t>
            </a:r>
          </a:p>
          <a:p>
            <a:r>
              <a:rPr lang="en-US"/>
              <a:t>No idioms – Talk slow NOT LOUD</a:t>
            </a:r>
            <a:endParaRPr lang="en-US" dirty="0"/>
          </a:p>
          <a:p>
            <a:endParaRPr lang="en-US"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F58C4762-6949-478D-B7CC-7AAC19AA97A9}"/>
              </a:ext>
            </a:extLst>
          </p:cNvPr>
          <p:cNvSpPr>
            <a:spLocks noGrp="1"/>
          </p:cNvSpPr>
          <p:nvPr>
            <p:ph sz="half" idx="2"/>
          </p:nvPr>
        </p:nvSpPr>
        <p:spPr/>
        <p:txBody>
          <a:bodyPr>
            <a:normAutofit lnSpcReduction="10000"/>
          </a:bodyPr>
          <a:lstStyle/>
          <a:p>
            <a:r>
              <a:rPr lang="en-US"/>
              <a:t>Maintain a Routine</a:t>
            </a:r>
          </a:p>
          <a:p>
            <a:r>
              <a:rPr lang="en-US"/>
              <a:t>Be Honest </a:t>
            </a:r>
            <a:endParaRPr lang="en-US">
              <a:ea typeface="+mn-lt"/>
              <a:cs typeface="+mn-lt"/>
            </a:endParaRPr>
          </a:p>
          <a:p>
            <a:r>
              <a:rPr lang="en-US">
                <a:ea typeface="+mn-lt"/>
                <a:cs typeface="+mn-lt"/>
              </a:rPr>
              <a:t>Don't talk the talk unless you can </a:t>
            </a:r>
            <a:r>
              <a:rPr lang="en-US" b="1">
                <a:ea typeface="+mn-lt"/>
                <a:cs typeface="+mn-lt"/>
              </a:rPr>
              <a:t>walk the walk</a:t>
            </a:r>
            <a:r>
              <a:rPr lang="en-US">
                <a:ea typeface="+mn-lt"/>
                <a:cs typeface="+mn-lt"/>
              </a:rPr>
              <a:t>!</a:t>
            </a:r>
            <a:endParaRPr lang="en-US"/>
          </a:p>
          <a:p>
            <a:r>
              <a:rPr lang="en-US"/>
              <a:t>Language is a barrier not a problem</a:t>
            </a:r>
          </a:p>
          <a:p>
            <a:r>
              <a:rPr lang="en-US"/>
              <a:t>Challenge and Empower</a:t>
            </a:r>
            <a:endParaRPr lang="en-US" dirty="0"/>
          </a:p>
        </p:txBody>
      </p:sp>
    </p:spTree>
    <p:extLst>
      <p:ext uri="{BB962C8B-B14F-4D97-AF65-F5344CB8AC3E}">
        <p14:creationId xmlns:p14="http://schemas.microsoft.com/office/powerpoint/2010/main" val="582261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51BB1-9074-405E-AF33-6F91DEA4326A}"/>
              </a:ext>
            </a:extLst>
          </p:cNvPr>
          <p:cNvSpPr>
            <a:spLocks noGrp="1"/>
          </p:cNvSpPr>
          <p:nvPr>
            <p:ph type="title"/>
          </p:nvPr>
        </p:nvSpPr>
        <p:spPr/>
        <p:txBody>
          <a:bodyPr>
            <a:normAutofit/>
          </a:bodyPr>
          <a:lstStyle/>
          <a:p>
            <a:r>
              <a:rPr lang="en-US"/>
              <a:t>What else can we do?</a:t>
            </a:r>
          </a:p>
        </p:txBody>
      </p:sp>
      <p:sp>
        <p:nvSpPr>
          <p:cNvPr id="3" name="Content Placeholder 2">
            <a:extLst>
              <a:ext uri="{FF2B5EF4-FFF2-40B4-BE49-F238E27FC236}">
                <a16:creationId xmlns:a16="http://schemas.microsoft.com/office/drawing/2014/main" id="{DE9C8826-B063-44A1-94E0-5FC92EFC4E91}"/>
              </a:ext>
            </a:extLst>
          </p:cNvPr>
          <p:cNvSpPr>
            <a:spLocks noGrp="1"/>
          </p:cNvSpPr>
          <p:nvPr>
            <p:ph idx="1"/>
          </p:nvPr>
        </p:nvSpPr>
        <p:spPr/>
        <p:txBody>
          <a:bodyPr>
            <a:normAutofit fontScale="92500" lnSpcReduction="20000"/>
          </a:bodyPr>
          <a:lstStyle/>
          <a:p>
            <a:pPr marL="342900" indent="-342900"/>
            <a:r>
              <a:rPr lang="en-US">
                <a:ea typeface="+mn-lt"/>
                <a:cs typeface="+mn-lt"/>
              </a:rPr>
              <a:t> Avoid drawing attention to your immigrant students in front of peers.</a:t>
            </a:r>
            <a:endParaRPr lang="en-US"/>
          </a:p>
          <a:p>
            <a:pPr marL="342900" indent="-342900"/>
            <a:r>
              <a:rPr lang="en-US">
                <a:ea typeface="+mn-lt"/>
                <a:cs typeface="+mn-lt"/>
              </a:rPr>
              <a:t>Let students know they can talk to you at any time or set up a time. </a:t>
            </a:r>
            <a:endParaRPr lang="en-US"/>
          </a:p>
          <a:p>
            <a:pPr marL="342900" indent="-342900"/>
            <a:r>
              <a:rPr lang="en-US">
                <a:ea typeface="+mn-lt"/>
                <a:cs typeface="+mn-lt"/>
              </a:rPr>
              <a:t>Be as honest as possible and acknowledge the uncertainty of the moment as well as the difficulty of the challenge students are facing.</a:t>
            </a:r>
            <a:endParaRPr lang="en-US"/>
          </a:p>
          <a:p>
            <a:pPr marL="342900" indent="-342900"/>
            <a:r>
              <a:rPr lang="en-US">
                <a:ea typeface="+mn-lt"/>
                <a:cs typeface="+mn-lt"/>
              </a:rPr>
              <a:t>Avoid platitudes such as, “</a:t>
            </a:r>
            <a:r>
              <a:rPr lang="en-US" b="1">
                <a:ea typeface="+mn-lt"/>
                <a:cs typeface="+mn-lt"/>
              </a:rPr>
              <a:t>I’m sure it will be fine,</a:t>
            </a:r>
            <a:r>
              <a:rPr lang="en-US">
                <a:ea typeface="+mn-lt"/>
                <a:cs typeface="+mn-lt"/>
              </a:rPr>
              <a:t>” or “</a:t>
            </a:r>
            <a:r>
              <a:rPr lang="en-US" b="1">
                <a:ea typeface="+mn-lt"/>
                <a:cs typeface="+mn-lt"/>
              </a:rPr>
              <a:t>Everything will work out</a:t>
            </a:r>
            <a:r>
              <a:rPr lang="en-US">
                <a:ea typeface="+mn-lt"/>
                <a:cs typeface="+mn-lt"/>
              </a:rPr>
              <a:t>.” Instead, try, “</a:t>
            </a:r>
            <a:r>
              <a:rPr lang="en-US" b="1">
                <a:ea typeface="+mn-lt"/>
                <a:cs typeface="+mn-lt"/>
              </a:rPr>
              <a:t>That sounds really hard. You can always talk to me when you need to</a:t>
            </a:r>
            <a:r>
              <a:rPr lang="en-US">
                <a:ea typeface="+mn-lt"/>
                <a:cs typeface="+mn-lt"/>
              </a:rPr>
              <a:t>.”</a:t>
            </a:r>
            <a:endParaRPr lang="en-US"/>
          </a:p>
          <a:p>
            <a:pPr marL="342900" indent="-342900"/>
            <a:r>
              <a:rPr lang="en-US">
                <a:ea typeface="+mn-lt"/>
                <a:cs typeface="+mn-lt"/>
              </a:rPr>
              <a:t>Determine whether students have someone they can talk to in their own language and help make those connections if needed.</a:t>
            </a:r>
            <a:endParaRPr lang="en-US"/>
          </a:p>
          <a:p>
            <a:endParaRPr lang="en-US" dirty="0"/>
          </a:p>
        </p:txBody>
      </p:sp>
    </p:spTree>
    <p:extLst>
      <p:ext uri="{BB962C8B-B14F-4D97-AF65-F5344CB8AC3E}">
        <p14:creationId xmlns:p14="http://schemas.microsoft.com/office/powerpoint/2010/main" val="3340820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2F7C0-1629-4684-81E6-762855EEB121}"/>
              </a:ext>
            </a:extLst>
          </p:cNvPr>
          <p:cNvSpPr>
            <a:spLocks noGrp="1"/>
          </p:cNvSpPr>
          <p:nvPr>
            <p:ph type="title"/>
          </p:nvPr>
        </p:nvSpPr>
        <p:spPr/>
        <p:txBody>
          <a:bodyPr>
            <a:normAutofit/>
          </a:bodyPr>
          <a:lstStyle/>
          <a:p>
            <a:r>
              <a:rPr lang="en-US"/>
              <a:t>A lot more more to do!</a:t>
            </a:r>
            <a:endParaRPr lang="en-US" dirty="0"/>
          </a:p>
        </p:txBody>
      </p:sp>
      <p:sp>
        <p:nvSpPr>
          <p:cNvPr id="3" name="Content Placeholder 2">
            <a:extLst>
              <a:ext uri="{FF2B5EF4-FFF2-40B4-BE49-F238E27FC236}">
                <a16:creationId xmlns:a16="http://schemas.microsoft.com/office/drawing/2014/main" id="{3456C18F-51DE-4D2B-8FD2-54DEAA59F881}"/>
              </a:ext>
            </a:extLst>
          </p:cNvPr>
          <p:cNvSpPr>
            <a:spLocks noGrp="1"/>
          </p:cNvSpPr>
          <p:nvPr>
            <p:ph sz="half" idx="1"/>
          </p:nvPr>
        </p:nvSpPr>
        <p:spPr/>
        <p:txBody>
          <a:bodyPr>
            <a:normAutofit lnSpcReduction="10000"/>
          </a:bodyPr>
          <a:lstStyle/>
          <a:p>
            <a:r>
              <a:rPr lang="en-US" dirty="0"/>
              <a:t>If you find a need try to connect the student or family with the school counselor, social worker, or McKinney Vento Liaison.  There are community resources available for people documented or undocumented.  A child cannot study and concentrate if there is a need at home.</a:t>
            </a:r>
          </a:p>
        </p:txBody>
      </p:sp>
      <p:sp>
        <p:nvSpPr>
          <p:cNvPr id="4" name="Content Placeholder 3">
            <a:extLst>
              <a:ext uri="{FF2B5EF4-FFF2-40B4-BE49-F238E27FC236}">
                <a16:creationId xmlns:a16="http://schemas.microsoft.com/office/drawing/2014/main" id="{7BEAF41C-A8FA-48AD-92EA-84042D5B00ED}"/>
              </a:ext>
            </a:extLst>
          </p:cNvPr>
          <p:cNvSpPr>
            <a:spLocks noGrp="1"/>
          </p:cNvSpPr>
          <p:nvPr>
            <p:ph sz="half" idx="2"/>
          </p:nvPr>
        </p:nvSpPr>
        <p:spPr/>
        <p:txBody>
          <a:bodyPr>
            <a:normAutofit lnSpcReduction="10000"/>
          </a:bodyPr>
          <a:lstStyle/>
          <a:p>
            <a:r>
              <a:rPr lang="en-US"/>
              <a:t>Free Clinics (Medical and Dentist)</a:t>
            </a:r>
          </a:p>
          <a:p>
            <a:r>
              <a:rPr lang="en-US"/>
              <a:t>Food bank</a:t>
            </a:r>
          </a:p>
          <a:p>
            <a:r>
              <a:rPr lang="en-US"/>
              <a:t>Cloth Vouchers</a:t>
            </a:r>
            <a:endParaRPr lang="en-US" dirty="0"/>
          </a:p>
          <a:p>
            <a:r>
              <a:rPr lang="en-US"/>
              <a:t>Towels, blankets, etc. </a:t>
            </a:r>
            <a:endParaRPr lang="en-US" dirty="0"/>
          </a:p>
          <a:p>
            <a:r>
              <a:rPr lang="en-US"/>
              <a:t>Scholarships for DACA and undocumented students</a:t>
            </a:r>
            <a:endParaRPr lang="en-US" dirty="0"/>
          </a:p>
          <a:p>
            <a:endParaRPr lang="en-US" dirty="0"/>
          </a:p>
          <a:p>
            <a:endParaRPr lang="en-US" dirty="0"/>
          </a:p>
        </p:txBody>
      </p:sp>
    </p:spTree>
    <p:extLst>
      <p:ext uri="{BB962C8B-B14F-4D97-AF65-F5344CB8AC3E}">
        <p14:creationId xmlns:p14="http://schemas.microsoft.com/office/powerpoint/2010/main" val="30111839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3">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9935CC20-CFE7-4C3F-BF61-8DE9E27C9395}"/>
              </a:ext>
            </a:extLst>
          </p:cNvPr>
          <p:cNvSpPr>
            <a:spLocks noGrp="1"/>
          </p:cNvSpPr>
          <p:nvPr>
            <p:ph type="title"/>
          </p:nvPr>
        </p:nvSpPr>
        <p:spPr>
          <a:xfrm>
            <a:off x="1055599" y="1055077"/>
            <a:ext cx="2532909" cy="4794578"/>
          </a:xfrm>
        </p:spPr>
        <p:txBody>
          <a:bodyPr>
            <a:normAutofit/>
          </a:bodyPr>
          <a:lstStyle/>
          <a:p>
            <a:r>
              <a:rPr lang="en-US">
                <a:solidFill>
                  <a:srgbClr val="262626"/>
                </a:solidFill>
              </a:rPr>
              <a:t>Express Emotion and Manage Stress</a:t>
            </a:r>
          </a:p>
        </p:txBody>
      </p:sp>
      <p:sp useBgFill="1">
        <p:nvSpPr>
          <p:cNvPr id="40" name="Rectangle 39">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2">
            <a:extLst>
              <a:ext uri="{FF2B5EF4-FFF2-40B4-BE49-F238E27FC236}">
                <a16:creationId xmlns:a16="http://schemas.microsoft.com/office/drawing/2014/main" id="{0AF8CBE4-E5C0-46B8-B6A6-45DC05657DCF}"/>
              </a:ext>
            </a:extLst>
          </p:cNvPr>
          <p:cNvGraphicFramePr>
            <a:graphicFrameLocks noGrp="1"/>
          </p:cNvGraphicFramePr>
          <p:nvPr>
            <p:ph idx="1"/>
            <p:extLst>
              <p:ext uri="{D42A27DB-BD31-4B8C-83A1-F6EECF244321}">
                <p14:modId xmlns:p14="http://schemas.microsoft.com/office/powerpoint/2010/main" val="92210360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4694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774C375-5DA2-4322-B15F-8F4C9880AB4F}"/>
              </a:ext>
            </a:extLst>
          </p:cNvPr>
          <p:cNvSpPr>
            <a:spLocks noGrp="1"/>
          </p:cNvSpPr>
          <p:nvPr>
            <p:ph type="title"/>
          </p:nvPr>
        </p:nvSpPr>
        <p:spPr>
          <a:xfrm>
            <a:off x="1055599" y="1055077"/>
            <a:ext cx="2532909" cy="4794578"/>
          </a:xfrm>
        </p:spPr>
        <p:txBody>
          <a:bodyPr>
            <a:normAutofit/>
          </a:bodyPr>
          <a:lstStyle/>
          <a:p>
            <a:r>
              <a:rPr lang="en-US">
                <a:solidFill>
                  <a:srgbClr val="262626"/>
                </a:solidFill>
              </a:rPr>
              <a:t>Last but Not Least</a:t>
            </a:r>
          </a:p>
        </p:txBody>
      </p:sp>
      <p:sp useBgFill="1">
        <p:nvSpPr>
          <p:cNvPr id="18" name="Rectangle 17">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7">
            <a:extLst>
              <a:ext uri="{FF2B5EF4-FFF2-40B4-BE49-F238E27FC236}">
                <a16:creationId xmlns:a16="http://schemas.microsoft.com/office/drawing/2014/main" id="{94DA47B4-F8E7-4D23-82B8-7D27E063978E}"/>
              </a:ext>
            </a:extLst>
          </p:cNvPr>
          <p:cNvGraphicFramePr/>
          <p:nvPr>
            <p:extLst>
              <p:ext uri="{D42A27DB-BD31-4B8C-83A1-F6EECF244321}">
                <p14:modId xmlns:p14="http://schemas.microsoft.com/office/powerpoint/2010/main" val="698913270"/>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801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49ED959B-F06D-409E-97E4-2CBDE2B85656}"/>
              </a:ext>
            </a:extLst>
          </p:cNvPr>
          <p:cNvSpPr>
            <a:spLocks noGrp="1"/>
          </p:cNvSpPr>
          <p:nvPr>
            <p:ph type="title"/>
          </p:nvPr>
        </p:nvSpPr>
        <p:spPr>
          <a:xfrm>
            <a:off x="929140" y="972766"/>
            <a:ext cx="2835464" cy="1254868"/>
          </a:xfrm>
        </p:spPr>
        <p:txBody>
          <a:bodyPr anchor="b">
            <a:normAutofit/>
          </a:bodyPr>
          <a:lstStyle/>
          <a:p>
            <a:pPr>
              <a:lnSpc>
                <a:spcPct val="90000"/>
              </a:lnSpc>
            </a:pPr>
            <a:r>
              <a:rPr lang="en-US" sz="2800">
                <a:solidFill>
                  <a:srgbClr val="262626"/>
                </a:solidFill>
              </a:rPr>
              <a:t>We are not alone!</a:t>
            </a:r>
          </a:p>
        </p:txBody>
      </p:sp>
      <p:sp>
        <p:nvSpPr>
          <p:cNvPr id="7" name="Content Placeholder 6">
            <a:extLst>
              <a:ext uri="{FF2B5EF4-FFF2-40B4-BE49-F238E27FC236}">
                <a16:creationId xmlns:a16="http://schemas.microsoft.com/office/drawing/2014/main" id="{FCD54EA5-A3CE-4D75-B6B0-4D241D66F871}"/>
              </a:ext>
            </a:extLst>
          </p:cNvPr>
          <p:cNvSpPr>
            <a:spLocks noGrp="1"/>
          </p:cNvSpPr>
          <p:nvPr>
            <p:ph idx="1"/>
          </p:nvPr>
        </p:nvSpPr>
        <p:spPr>
          <a:xfrm>
            <a:off x="929141" y="2430471"/>
            <a:ext cx="2835464" cy="3552039"/>
          </a:xfrm>
        </p:spPr>
        <p:txBody>
          <a:bodyPr>
            <a:normAutofit/>
          </a:bodyPr>
          <a:lstStyle/>
          <a:p>
            <a:pPr marL="0" indent="0">
              <a:buNone/>
            </a:pPr>
            <a:r>
              <a:rPr lang="en-US" sz="1800">
                <a:solidFill>
                  <a:srgbClr val="262626"/>
                </a:solidFill>
              </a:rPr>
              <a:t>Every School District in the Country has the same challenge.</a:t>
            </a:r>
            <a:endParaRPr lang="en-US"/>
          </a:p>
          <a:p>
            <a:pPr marL="0" indent="0">
              <a:buNone/>
            </a:pPr>
            <a:endParaRPr lang="en-US" sz="1800" dirty="0">
              <a:solidFill>
                <a:srgbClr val="262626"/>
              </a:solidFill>
            </a:endParaRPr>
          </a:p>
        </p:txBody>
      </p:sp>
      <p:sp useBgFill="1">
        <p:nvSpPr>
          <p:cNvPr id="16" name="Rectangle 15">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hlinkClick r:id="" action="ppaction://media"/>
            <a:extLst>
              <a:ext uri="{FF2B5EF4-FFF2-40B4-BE49-F238E27FC236}">
                <a16:creationId xmlns:a16="http://schemas.microsoft.com/office/drawing/2014/main" id="{4BFBAFF2-9E24-4A13-9CA9-922BED72B573}"/>
              </a:ext>
            </a:extLst>
          </p:cNvPr>
          <p:cNvPicPr>
            <a:picLocks noRot="1" noChangeAspect="1"/>
          </p:cNvPicPr>
          <p:nvPr>
            <a:videoFile r:link="rId1"/>
          </p:nvPr>
        </p:nvPicPr>
        <p:blipFill>
          <a:blip r:embed="rId4"/>
          <a:stretch>
            <a:fillRect/>
          </a:stretch>
        </p:blipFill>
        <p:spPr>
          <a:xfrm>
            <a:off x="5435910" y="1116711"/>
            <a:ext cx="6098041" cy="4573530"/>
          </a:xfrm>
          <a:prstGeom prst="rect">
            <a:avLst/>
          </a:prstGeom>
        </p:spPr>
      </p:pic>
    </p:spTree>
    <p:extLst>
      <p:ext uri="{BB962C8B-B14F-4D97-AF65-F5344CB8AC3E}">
        <p14:creationId xmlns:p14="http://schemas.microsoft.com/office/powerpoint/2010/main" val="3730931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94887-C554-4F1F-8581-0DE4A05F9A4C}"/>
              </a:ext>
            </a:extLst>
          </p:cNvPr>
          <p:cNvSpPr>
            <a:spLocks noGrp="1"/>
          </p:cNvSpPr>
          <p:nvPr>
            <p:ph type="title"/>
          </p:nvPr>
        </p:nvSpPr>
        <p:spPr>
          <a:xfrm>
            <a:off x="1295402" y="982132"/>
            <a:ext cx="9601196" cy="1303867"/>
          </a:xfrm>
        </p:spPr>
        <p:txBody>
          <a:bodyPr>
            <a:normAutofit/>
          </a:bodyPr>
          <a:lstStyle/>
          <a:p>
            <a:r>
              <a:rPr lang="en-US">
                <a:solidFill>
                  <a:srgbClr val="262626"/>
                </a:solidFill>
              </a:rPr>
              <a:t>Immigrant Safe Haven</a:t>
            </a:r>
          </a:p>
        </p:txBody>
      </p:sp>
      <p:graphicFrame>
        <p:nvGraphicFramePr>
          <p:cNvPr id="4" name="Diagram 3">
            <a:extLst>
              <a:ext uri="{FF2B5EF4-FFF2-40B4-BE49-F238E27FC236}">
                <a16:creationId xmlns:a16="http://schemas.microsoft.com/office/drawing/2014/main" id="{8B294A87-E3AE-4DE7-9F55-B48BA80844DB}"/>
              </a:ext>
            </a:extLst>
          </p:cNvPr>
          <p:cNvGraphicFramePr/>
          <p:nvPr>
            <p:extLst>
              <p:ext uri="{D42A27DB-BD31-4B8C-83A1-F6EECF244321}">
                <p14:modId xmlns:p14="http://schemas.microsoft.com/office/powerpoint/2010/main" val="10009974"/>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7811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5" name="Group 9">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7" name="Picture 10">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11">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0" name="Picture 12">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1" name="Picture 13">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9E06F686-F6EE-498C-B507-E42A2020E094}"/>
              </a:ext>
            </a:extLst>
          </p:cNvPr>
          <p:cNvSpPr>
            <a:spLocks noGrp="1"/>
          </p:cNvSpPr>
          <p:nvPr>
            <p:ph type="title"/>
          </p:nvPr>
        </p:nvSpPr>
        <p:spPr>
          <a:xfrm>
            <a:off x="1295402" y="982132"/>
            <a:ext cx="9601196" cy="1303867"/>
          </a:xfrm>
        </p:spPr>
        <p:txBody>
          <a:bodyPr>
            <a:normAutofit/>
          </a:bodyPr>
          <a:lstStyle/>
          <a:p>
            <a:r>
              <a:rPr lang="en-US">
                <a:solidFill>
                  <a:srgbClr val="262626"/>
                </a:solidFill>
              </a:rPr>
              <a:t>Resources</a:t>
            </a:r>
          </a:p>
        </p:txBody>
      </p:sp>
      <p:graphicFrame>
        <p:nvGraphicFramePr>
          <p:cNvPr id="5" name="Diagram 5">
            <a:extLst>
              <a:ext uri="{FF2B5EF4-FFF2-40B4-BE49-F238E27FC236}">
                <a16:creationId xmlns:a16="http://schemas.microsoft.com/office/drawing/2014/main" id="{228635BC-C0A2-4297-8934-C323AA9B9E16}"/>
              </a:ext>
            </a:extLst>
          </p:cNvPr>
          <p:cNvGraphicFramePr/>
          <p:nvPr>
            <p:extLst>
              <p:ext uri="{D42A27DB-BD31-4B8C-83A1-F6EECF244321}">
                <p14:modId xmlns:p14="http://schemas.microsoft.com/office/powerpoint/2010/main" val="1502624388"/>
              </p:ext>
            </p:extLst>
          </p:nvPr>
        </p:nvGraphicFramePr>
        <p:xfrm>
          <a:off x="1295401" y="2373897"/>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66359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6" name="Picture 15">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EE123B57-7E5B-4DD1-8F8E-0132BF6967B3}"/>
              </a:ext>
            </a:extLst>
          </p:cNvPr>
          <p:cNvSpPr>
            <a:spLocks noGrp="1"/>
          </p:cNvSpPr>
          <p:nvPr>
            <p:ph type="title"/>
          </p:nvPr>
        </p:nvSpPr>
        <p:spPr>
          <a:xfrm>
            <a:off x="7535825" y="982132"/>
            <a:ext cx="3360772" cy="1303867"/>
          </a:xfrm>
        </p:spPr>
        <p:txBody>
          <a:bodyPr>
            <a:normAutofit/>
          </a:bodyPr>
          <a:lstStyle/>
          <a:p>
            <a:r>
              <a:rPr lang="en-US"/>
              <a:t>Thank you!!!</a:t>
            </a:r>
          </a:p>
        </p:txBody>
      </p:sp>
      <p:sp>
        <p:nvSpPr>
          <p:cNvPr id="21" name="Rectangle 20">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logo&#10;&#10;Description generated with high confidence">
            <a:extLst>
              <a:ext uri="{FF2B5EF4-FFF2-40B4-BE49-F238E27FC236}">
                <a16:creationId xmlns:a16="http://schemas.microsoft.com/office/drawing/2014/main" id="{6224791B-A8A7-4B97-829C-F958FB5EE5F0}"/>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t="12635" b="14265"/>
          <a:stretch/>
        </p:blipFill>
        <p:spPr>
          <a:xfrm>
            <a:off x="1412683" y="1410208"/>
            <a:ext cx="5278777" cy="3858780"/>
          </a:xfrm>
          <a:prstGeom prst="rect">
            <a:avLst/>
          </a:prstGeom>
        </p:spPr>
      </p:pic>
      <p:cxnSp>
        <p:nvCxnSpPr>
          <p:cNvPr id="23" name="Straight Connector 22">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10" name="Content Placeholder 9">
            <a:extLst>
              <a:ext uri="{FF2B5EF4-FFF2-40B4-BE49-F238E27FC236}">
                <a16:creationId xmlns:a16="http://schemas.microsoft.com/office/drawing/2014/main" id="{C873608F-CD90-4059-A5EE-AC3EAFFE2D4E}"/>
              </a:ext>
            </a:extLst>
          </p:cNvPr>
          <p:cNvSpPr>
            <a:spLocks noGrp="1"/>
          </p:cNvSpPr>
          <p:nvPr>
            <p:ph idx="1"/>
          </p:nvPr>
        </p:nvSpPr>
        <p:spPr>
          <a:xfrm>
            <a:off x="7535824" y="2556932"/>
            <a:ext cx="3360771" cy="3318936"/>
          </a:xfrm>
        </p:spPr>
        <p:txBody>
          <a:bodyPr>
            <a:normAutofit/>
          </a:bodyPr>
          <a:lstStyle/>
          <a:p>
            <a:r>
              <a:rPr lang="en-US"/>
              <a:t>Questions?</a:t>
            </a:r>
          </a:p>
          <a:p>
            <a:endParaRPr lang="en-US" dirty="0"/>
          </a:p>
        </p:txBody>
      </p:sp>
      <p:sp>
        <p:nvSpPr>
          <p:cNvPr id="6" name="TextBox 5">
            <a:extLst>
              <a:ext uri="{FF2B5EF4-FFF2-40B4-BE49-F238E27FC236}">
                <a16:creationId xmlns:a16="http://schemas.microsoft.com/office/drawing/2014/main" id="{9E0ED654-C206-4877-8FDD-CE9979CFF3FD}"/>
              </a:ext>
            </a:extLst>
          </p:cNvPr>
          <p:cNvSpPr txBox="1"/>
          <p:nvPr/>
        </p:nvSpPr>
        <p:spPr>
          <a:xfrm>
            <a:off x="4358770" y="5068933"/>
            <a:ext cx="2332690"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3693256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4" name="Group 15">
            <a:extLst>
              <a:ext uri="{FF2B5EF4-FFF2-40B4-BE49-F238E27FC236}">
                <a16:creationId xmlns:a16="http://schemas.microsoft.com/office/drawing/2014/main" id="{E7DEDD00-5E71-418B-9C3C-9B71B01822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25" name="Picture 16">
              <a:extLst>
                <a:ext uri="{FF2B5EF4-FFF2-40B4-BE49-F238E27FC236}">
                  <a16:creationId xmlns:a16="http://schemas.microsoft.com/office/drawing/2014/main" id="{F08AA894-60A7-4A09-919E-54EF7C3EC82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17">
              <a:extLst>
                <a:ext uri="{FF2B5EF4-FFF2-40B4-BE49-F238E27FC236}">
                  <a16:creationId xmlns:a16="http://schemas.microsoft.com/office/drawing/2014/main" id="{44680684-9D82-4E2B-9E9A-778390DA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7" name="Picture 18">
              <a:extLst>
                <a:ext uri="{FF2B5EF4-FFF2-40B4-BE49-F238E27FC236}">
                  <a16:creationId xmlns:a16="http://schemas.microsoft.com/office/drawing/2014/main" id="{E28899EB-8201-46DC-A208-67136E6BA1A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8" name="Picture 19">
              <a:extLst>
                <a:ext uri="{FF2B5EF4-FFF2-40B4-BE49-F238E27FC236}">
                  <a16:creationId xmlns:a16="http://schemas.microsoft.com/office/drawing/2014/main" id="{58681DBB-DB5A-40DF-8333-C7E1C945B5B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D958FA32-796D-4A1E-B685-03E900DAC149}"/>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Objectives</a:t>
            </a:r>
          </a:p>
        </p:txBody>
      </p:sp>
      <p:graphicFrame>
        <p:nvGraphicFramePr>
          <p:cNvPr id="11" name="Content Placeholder 2">
            <a:extLst>
              <a:ext uri="{FF2B5EF4-FFF2-40B4-BE49-F238E27FC236}">
                <a16:creationId xmlns:a16="http://schemas.microsoft.com/office/drawing/2014/main" id="{83D87842-962A-48A1-8429-F57BA1055D85}"/>
              </a:ext>
            </a:extLst>
          </p:cNvPr>
          <p:cNvGraphicFramePr>
            <a:graphicFrameLocks noGrp="1"/>
          </p:cNvGraphicFramePr>
          <p:nvPr>
            <p:ph idx="1"/>
            <p:extLst>
              <p:ext uri="{D42A27DB-BD31-4B8C-83A1-F6EECF244321}">
                <p14:modId xmlns:p14="http://schemas.microsoft.com/office/powerpoint/2010/main" val="3892244969"/>
              </p:ext>
            </p:extLst>
          </p:nvPr>
        </p:nvGraphicFramePr>
        <p:xfrm>
          <a:off x="1295401" y="2675822"/>
          <a:ext cx="9601197" cy="29856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8427396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C883C87-86EB-4895-B819-00ED454C35A2}"/>
              </a:ext>
            </a:extLst>
          </p:cNvPr>
          <p:cNvSpPr>
            <a:spLocks noGrp="1"/>
          </p:cNvSpPr>
          <p:nvPr>
            <p:ph type="title"/>
          </p:nvPr>
        </p:nvSpPr>
        <p:spPr>
          <a:xfrm>
            <a:off x="1055599" y="1055077"/>
            <a:ext cx="2532909" cy="4794578"/>
          </a:xfrm>
        </p:spPr>
        <p:txBody>
          <a:bodyPr>
            <a:normAutofit/>
          </a:bodyPr>
          <a:lstStyle/>
          <a:p>
            <a:r>
              <a:rPr lang="en-US" sz="4100">
                <a:solidFill>
                  <a:srgbClr val="262626"/>
                </a:solidFill>
              </a:rPr>
              <a:t>Who is an immigrant, asylum seeker and refugee?</a:t>
            </a:r>
          </a:p>
        </p:txBody>
      </p:sp>
      <p:sp useBgFill="1">
        <p:nvSpPr>
          <p:cNvPr id="45" name="Rectangle 4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Diagram 7">
            <a:extLst>
              <a:ext uri="{FF2B5EF4-FFF2-40B4-BE49-F238E27FC236}">
                <a16:creationId xmlns:a16="http://schemas.microsoft.com/office/drawing/2014/main" id="{CEA282DE-1879-40CB-86ED-B30AF3710CD0}"/>
              </a:ext>
            </a:extLst>
          </p:cNvPr>
          <p:cNvGraphicFramePr/>
          <p:nvPr>
            <p:extLst>
              <p:ext uri="{D42A27DB-BD31-4B8C-83A1-F6EECF244321}">
                <p14:modId xmlns:p14="http://schemas.microsoft.com/office/powerpoint/2010/main" val="3719206456"/>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2508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CBCF944-8CE9-4298-969E-090228D57751}"/>
              </a:ext>
            </a:extLst>
          </p:cNvPr>
          <p:cNvSpPr>
            <a:spLocks noGrp="1"/>
          </p:cNvSpPr>
          <p:nvPr>
            <p:ph type="title"/>
          </p:nvPr>
        </p:nvSpPr>
        <p:spPr>
          <a:xfrm>
            <a:off x="1055599" y="1055077"/>
            <a:ext cx="2532909" cy="4794578"/>
          </a:xfrm>
        </p:spPr>
        <p:txBody>
          <a:bodyPr>
            <a:normAutofit/>
          </a:bodyPr>
          <a:lstStyle/>
          <a:p>
            <a:r>
              <a:rPr lang="en-US" sz="4100">
                <a:solidFill>
                  <a:srgbClr val="262626"/>
                </a:solidFill>
              </a:rPr>
              <a:t>Types of Immigrants</a:t>
            </a:r>
          </a:p>
        </p:txBody>
      </p:sp>
      <p:sp useBgFill="1">
        <p:nvSpPr>
          <p:cNvPr id="56" name="Rectangle 55">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Content Placeholder 2">
            <a:extLst>
              <a:ext uri="{FF2B5EF4-FFF2-40B4-BE49-F238E27FC236}">
                <a16:creationId xmlns:a16="http://schemas.microsoft.com/office/drawing/2014/main" id="{F0C96803-BCF9-401C-B150-5CAF897AFAE4}"/>
              </a:ext>
            </a:extLst>
          </p:cNvPr>
          <p:cNvGraphicFramePr>
            <a:graphicFrameLocks noGrp="1"/>
          </p:cNvGraphicFramePr>
          <p:nvPr>
            <p:ph idx="1"/>
            <p:extLst>
              <p:ext uri="{D42A27DB-BD31-4B8C-83A1-F6EECF244321}">
                <p14:modId xmlns:p14="http://schemas.microsoft.com/office/powerpoint/2010/main" val="306749167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49247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F2E171D-E8B0-4DC9-83EB-5526DB6AA769}"/>
              </a:ext>
            </a:extLst>
          </p:cNvPr>
          <p:cNvSpPr>
            <a:spLocks noGrp="1"/>
          </p:cNvSpPr>
          <p:nvPr>
            <p:ph type="title"/>
          </p:nvPr>
        </p:nvSpPr>
        <p:spPr>
          <a:xfrm>
            <a:off x="1055599" y="1055077"/>
            <a:ext cx="2532909" cy="4794578"/>
          </a:xfrm>
        </p:spPr>
        <p:txBody>
          <a:bodyPr>
            <a:normAutofit/>
          </a:bodyPr>
          <a:lstStyle/>
          <a:p>
            <a:r>
              <a:rPr lang="en-US" sz="4100">
                <a:solidFill>
                  <a:srgbClr val="262626"/>
                </a:solidFill>
                <a:ea typeface="+mj-lt"/>
                <a:cs typeface="+mj-lt"/>
              </a:rPr>
              <a:t>Types of Immigrants</a:t>
            </a:r>
            <a:endParaRPr lang="en-US" sz="4100">
              <a:solidFill>
                <a:srgbClr val="262626"/>
              </a:solidFill>
            </a:endParaRPr>
          </a:p>
        </p:txBody>
      </p:sp>
      <p:sp useBgFill="1">
        <p:nvSpPr>
          <p:cNvPr id="49" name="Rectangle 48">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B3A4DE3-6746-4220-92FB-F527093375EB}"/>
              </a:ext>
            </a:extLst>
          </p:cNvPr>
          <p:cNvGraphicFramePr>
            <a:graphicFrameLocks noGrp="1"/>
          </p:cNvGraphicFramePr>
          <p:nvPr>
            <p:ph idx="1"/>
            <p:extLst>
              <p:ext uri="{D42A27DB-BD31-4B8C-83A1-F6EECF244321}">
                <p14:modId xmlns:p14="http://schemas.microsoft.com/office/powerpoint/2010/main" val="286052373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3229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78BC618-3289-4C64-902D-506AF437E6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stretch/>
          </a:blipFill>
          <a:ln w="15875" cap="flat" cmpd="sng" algn="ctr">
            <a:solidFill>
              <a:srgbClr val="AB946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pic>
        <p:nvPicPr>
          <p:cNvPr id="23" name="Picture 22">
            <a:extLst>
              <a:ext uri="{FF2B5EF4-FFF2-40B4-BE49-F238E27FC236}">
                <a16:creationId xmlns:a16="http://schemas.microsoft.com/office/drawing/2014/main" id="{133D31B1-9C37-4542-80D3-7B54026F28E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61DFEAA7-8816-4413-BB99-30C9124551E9}"/>
              </a:ext>
            </a:extLst>
          </p:cNvPr>
          <p:cNvSpPr>
            <a:spLocks noGrp="1"/>
          </p:cNvSpPr>
          <p:nvPr>
            <p:ph type="title"/>
          </p:nvPr>
        </p:nvSpPr>
        <p:spPr>
          <a:xfrm>
            <a:off x="1295402" y="982132"/>
            <a:ext cx="9601196" cy="1303867"/>
          </a:xfrm>
        </p:spPr>
        <p:txBody>
          <a:bodyPr>
            <a:normAutofit/>
          </a:bodyPr>
          <a:lstStyle/>
          <a:p>
            <a:r>
              <a:rPr lang="en-US" dirty="0"/>
              <a:t>DACA?</a:t>
            </a:r>
          </a:p>
        </p:txBody>
      </p:sp>
      <p:cxnSp>
        <p:nvCxnSpPr>
          <p:cNvPr id="25" name="Straight Connector 24">
            <a:extLst>
              <a:ext uri="{FF2B5EF4-FFF2-40B4-BE49-F238E27FC236}">
                <a16:creationId xmlns:a16="http://schemas.microsoft.com/office/drawing/2014/main" id="{10D273FA-71CB-4AEB-8F60-67AB3375E39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EEE2C377-5FAC-4DE0-A0A7-1FF0401DBD08}"/>
              </a:ext>
            </a:extLst>
          </p:cNvPr>
          <p:cNvSpPr>
            <a:spLocks noGrp="1"/>
          </p:cNvSpPr>
          <p:nvPr>
            <p:ph idx="1"/>
          </p:nvPr>
        </p:nvSpPr>
        <p:spPr>
          <a:xfrm>
            <a:off x="1295401" y="2556932"/>
            <a:ext cx="9601196" cy="3318936"/>
          </a:xfrm>
        </p:spPr>
        <p:txBody>
          <a:bodyPr>
            <a:normAutofit/>
          </a:bodyPr>
          <a:lstStyle/>
          <a:p>
            <a:r>
              <a:rPr lang="en-US" dirty="0">
                <a:ea typeface="+mn-lt"/>
                <a:cs typeface="+mn-lt"/>
              </a:rPr>
              <a:t>On June 15, 2012, the Secretary of Homeland Security announced that certain people who came to the United States as children and meet several guidelines may request consideration of deferred action for a period of two years, subject to renewal. They are also eligible for </a:t>
            </a:r>
            <a:r>
              <a:rPr lang="en-US" b="1" dirty="0">
                <a:ea typeface="+mn-lt"/>
                <a:cs typeface="+mn-lt"/>
              </a:rPr>
              <a:t>work authorization</a:t>
            </a:r>
            <a:r>
              <a:rPr lang="en-US" dirty="0">
                <a:ea typeface="+mn-lt"/>
                <a:cs typeface="+mn-lt"/>
              </a:rPr>
              <a:t>. Deferred action is a use of prosecutorial discretion to defer removal action against an individual for a certain period. </a:t>
            </a:r>
            <a:r>
              <a:rPr lang="en-US" b="1" dirty="0">
                <a:ea typeface="+mn-lt"/>
                <a:cs typeface="+mn-lt"/>
              </a:rPr>
              <a:t>Deferred action does not provide lawful status.</a:t>
            </a:r>
            <a:endParaRPr lang="en-US" b="1" dirty="0"/>
          </a:p>
        </p:txBody>
      </p:sp>
    </p:spTree>
    <p:extLst>
      <p:ext uri="{BB962C8B-B14F-4D97-AF65-F5344CB8AC3E}">
        <p14:creationId xmlns:p14="http://schemas.microsoft.com/office/powerpoint/2010/main" val="3798070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F1A65-4C48-4EE9-9780-63F845BEB3EC}"/>
              </a:ext>
            </a:extLst>
          </p:cNvPr>
          <p:cNvSpPr>
            <a:spLocks noGrp="1"/>
          </p:cNvSpPr>
          <p:nvPr>
            <p:ph type="title"/>
          </p:nvPr>
        </p:nvSpPr>
        <p:spPr/>
        <p:txBody>
          <a:bodyPr/>
          <a:lstStyle/>
          <a:p>
            <a:r>
              <a:rPr lang="en-US"/>
              <a:t>Immigrants</a:t>
            </a:r>
            <a:endParaRPr lang="en-US" dirty="0"/>
          </a:p>
        </p:txBody>
      </p:sp>
      <p:sp>
        <p:nvSpPr>
          <p:cNvPr id="3" name="Text Placeholder 2">
            <a:extLst>
              <a:ext uri="{FF2B5EF4-FFF2-40B4-BE49-F238E27FC236}">
                <a16:creationId xmlns:a16="http://schemas.microsoft.com/office/drawing/2014/main" id="{F0470C2F-E459-4108-8E83-83015B8FBE3F}"/>
              </a:ext>
            </a:extLst>
          </p:cNvPr>
          <p:cNvSpPr>
            <a:spLocks noGrp="1"/>
          </p:cNvSpPr>
          <p:nvPr>
            <p:ph type="body" idx="1"/>
          </p:nvPr>
        </p:nvSpPr>
        <p:spPr/>
        <p:txBody>
          <a:bodyPr/>
          <a:lstStyle/>
          <a:p>
            <a:pPr algn="ctr"/>
            <a:r>
              <a:rPr lang="en-US"/>
              <a:t>Fears</a:t>
            </a:r>
          </a:p>
        </p:txBody>
      </p:sp>
      <p:sp>
        <p:nvSpPr>
          <p:cNvPr id="4" name="Content Placeholder 3">
            <a:extLst>
              <a:ext uri="{FF2B5EF4-FFF2-40B4-BE49-F238E27FC236}">
                <a16:creationId xmlns:a16="http://schemas.microsoft.com/office/drawing/2014/main" id="{B43F046E-ED8F-4853-A25F-5C9B23AF6891}"/>
              </a:ext>
            </a:extLst>
          </p:cNvPr>
          <p:cNvSpPr>
            <a:spLocks noGrp="1"/>
          </p:cNvSpPr>
          <p:nvPr>
            <p:ph sz="half" idx="2"/>
          </p:nvPr>
        </p:nvSpPr>
        <p:spPr/>
        <p:txBody>
          <a:bodyPr/>
          <a:lstStyle/>
          <a:p>
            <a:r>
              <a:rPr lang="en-US"/>
              <a:t>Family Separation</a:t>
            </a:r>
          </a:p>
          <a:p>
            <a:r>
              <a:rPr lang="en-US"/>
              <a:t>Deportation</a:t>
            </a:r>
          </a:p>
          <a:p>
            <a:r>
              <a:rPr lang="en-US"/>
              <a:t>Jail</a:t>
            </a:r>
            <a:endParaRPr lang="en-US" dirty="0"/>
          </a:p>
          <a:p>
            <a:r>
              <a:rPr lang="en-US"/>
              <a:t>Social Isolation</a:t>
            </a:r>
          </a:p>
          <a:p>
            <a:r>
              <a:rPr lang="en-US"/>
              <a:t>Loss (family, culture, school, etc.)</a:t>
            </a:r>
            <a:endParaRPr lang="en-US" dirty="0"/>
          </a:p>
        </p:txBody>
      </p:sp>
      <p:sp>
        <p:nvSpPr>
          <p:cNvPr id="5" name="Text Placeholder 4">
            <a:extLst>
              <a:ext uri="{FF2B5EF4-FFF2-40B4-BE49-F238E27FC236}">
                <a16:creationId xmlns:a16="http://schemas.microsoft.com/office/drawing/2014/main" id="{21EF1EB8-12DA-499F-81F7-412CD40A135F}"/>
              </a:ext>
            </a:extLst>
          </p:cNvPr>
          <p:cNvSpPr>
            <a:spLocks noGrp="1"/>
          </p:cNvSpPr>
          <p:nvPr>
            <p:ph type="body" sz="quarter" idx="3"/>
          </p:nvPr>
        </p:nvSpPr>
        <p:spPr/>
        <p:txBody>
          <a:bodyPr/>
          <a:lstStyle/>
          <a:p>
            <a:pPr algn="ctr"/>
            <a:r>
              <a:rPr lang="en-US"/>
              <a:t>Misconceptions</a:t>
            </a:r>
          </a:p>
        </p:txBody>
      </p:sp>
      <p:sp>
        <p:nvSpPr>
          <p:cNvPr id="6" name="Content Placeholder 5">
            <a:extLst>
              <a:ext uri="{FF2B5EF4-FFF2-40B4-BE49-F238E27FC236}">
                <a16:creationId xmlns:a16="http://schemas.microsoft.com/office/drawing/2014/main" id="{B953EC5B-FF9F-4D6A-8D11-61CA730823B2}"/>
              </a:ext>
            </a:extLst>
          </p:cNvPr>
          <p:cNvSpPr>
            <a:spLocks noGrp="1"/>
          </p:cNvSpPr>
          <p:nvPr>
            <p:ph sz="quarter" idx="4"/>
          </p:nvPr>
        </p:nvSpPr>
        <p:spPr/>
        <p:txBody>
          <a:bodyPr/>
          <a:lstStyle/>
          <a:p>
            <a:r>
              <a:rPr lang="en-US"/>
              <a:t>All immigrants are illegal</a:t>
            </a:r>
            <a:endParaRPr lang="en-US" dirty="0"/>
          </a:p>
          <a:p>
            <a:r>
              <a:rPr lang="en-US"/>
              <a:t>All immigrants are poor</a:t>
            </a:r>
            <a:endParaRPr lang="en-US" dirty="0"/>
          </a:p>
          <a:p>
            <a:r>
              <a:rPr lang="en-US"/>
              <a:t>All immigrants are illetarate </a:t>
            </a:r>
          </a:p>
          <a:p>
            <a:r>
              <a:rPr lang="en-US"/>
              <a:t>All immigrants do not speak </a:t>
            </a:r>
            <a:r>
              <a:rPr lang="en-US" dirty="0"/>
              <a:t>English</a:t>
            </a:r>
            <a:endParaRPr lang="en-US"/>
          </a:p>
          <a:p>
            <a:endParaRPr lang="en-US" dirty="0"/>
          </a:p>
          <a:p>
            <a:endParaRPr lang="en-US" dirty="0"/>
          </a:p>
        </p:txBody>
      </p:sp>
    </p:spTree>
    <p:extLst>
      <p:ext uri="{BB962C8B-B14F-4D97-AF65-F5344CB8AC3E}">
        <p14:creationId xmlns:p14="http://schemas.microsoft.com/office/powerpoint/2010/main" val="4108063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D24B388-0DE2-41DE-B7F4-480F9F6932D9}"/>
              </a:ext>
            </a:extLst>
          </p:cNvPr>
          <p:cNvSpPr>
            <a:spLocks noGrp="1"/>
          </p:cNvSpPr>
          <p:nvPr>
            <p:ph type="title"/>
          </p:nvPr>
        </p:nvSpPr>
        <p:spPr>
          <a:xfrm>
            <a:off x="1055599" y="1055077"/>
            <a:ext cx="2532909" cy="4794578"/>
          </a:xfrm>
        </p:spPr>
        <p:txBody>
          <a:bodyPr>
            <a:normAutofit/>
          </a:bodyPr>
          <a:lstStyle/>
          <a:p>
            <a:r>
              <a:rPr lang="en-US">
                <a:solidFill>
                  <a:srgbClr val="262626"/>
                </a:solidFill>
              </a:rPr>
              <a:t>Have you...</a:t>
            </a:r>
            <a:endParaRPr lang="en-US" dirty="0">
              <a:solidFill>
                <a:srgbClr val="262626"/>
              </a:solidFill>
            </a:endParaRPr>
          </a:p>
        </p:txBody>
      </p:sp>
      <p:sp useBgFill="1">
        <p:nvSpPr>
          <p:cNvPr id="15" name="Rectangle 14">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802EF32B-46A0-47CC-8DFB-BDCD0ADB2330}"/>
              </a:ext>
            </a:extLst>
          </p:cNvPr>
          <p:cNvGraphicFramePr/>
          <p:nvPr>
            <p:extLst>
              <p:ext uri="{D42A27DB-BD31-4B8C-83A1-F6EECF244321}">
                <p14:modId xmlns:p14="http://schemas.microsoft.com/office/powerpoint/2010/main" val="91164497"/>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77827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C8FF1-A15D-4A94-84B1-D6979E2BF50D}"/>
              </a:ext>
            </a:extLst>
          </p:cNvPr>
          <p:cNvSpPr>
            <a:spLocks noGrp="1"/>
          </p:cNvSpPr>
          <p:nvPr>
            <p:ph type="title"/>
          </p:nvPr>
        </p:nvSpPr>
        <p:spPr/>
        <p:txBody>
          <a:bodyPr/>
          <a:lstStyle/>
          <a:p>
            <a:r>
              <a:rPr lang="en-US"/>
              <a:t>Immigrant Students Challenges</a:t>
            </a:r>
            <a:endParaRPr lang="en-US" dirty="0"/>
          </a:p>
        </p:txBody>
      </p:sp>
      <p:sp>
        <p:nvSpPr>
          <p:cNvPr id="3" name="Content Placeholder 2">
            <a:extLst>
              <a:ext uri="{FF2B5EF4-FFF2-40B4-BE49-F238E27FC236}">
                <a16:creationId xmlns:a16="http://schemas.microsoft.com/office/drawing/2014/main" id="{1B0D9A04-AC9B-4263-B564-A0D8C83E7787}"/>
              </a:ext>
            </a:extLst>
          </p:cNvPr>
          <p:cNvSpPr>
            <a:spLocks noGrp="1"/>
          </p:cNvSpPr>
          <p:nvPr>
            <p:ph sz="half" idx="1"/>
          </p:nvPr>
        </p:nvSpPr>
        <p:spPr/>
        <p:txBody>
          <a:bodyPr/>
          <a:lstStyle/>
          <a:p>
            <a:r>
              <a:rPr lang="en-US" dirty="0"/>
              <a:t>Culture</a:t>
            </a:r>
          </a:p>
          <a:p>
            <a:r>
              <a:rPr lang="en-US" dirty="0"/>
              <a:t>Social Isolation</a:t>
            </a:r>
          </a:p>
          <a:p>
            <a:r>
              <a:rPr lang="en-US" dirty="0"/>
              <a:t>School</a:t>
            </a:r>
          </a:p>
          <a:p>
            <a:r>
              <a:rPr lang="en-US" dirty="0"/>
              <a:t>McKinney Vento (Homeless)</a:t>
            </a:r>
          </a:p>
          <a:p>
            <a:r>
              <a:rPr lang="en-US" dirty="0"/>
              <a:t>Teachers and Counselors</a:t>
            </a:r>
          </a:p>
          <a:p>
            <a:r>
              <a:rPr lang="en-US" dirty="0"/>
              <a:t>Community</a:t>
            </a:r>
          </a:p>
          <a:p>
            <a:endParaRPr lang="en-US" dirty="0"/>
          </a:p>
        </p:txBody>
      </p:sp>
      <p:sp>
        <p:nvSpPr>
          <p:cNvPr id="4" name="Content Placeholder 3">
            <a:extLst>
              <a:ext uri="{FF2B5EF4-FFF2-40B4-BE49-F238E27FC236}">
                <a16:creationId xmlns:a16="http://schemas.microsoft.com/office/drawing/2014/main" id="{2607A395-3349-4074-AD20-D62BC8DE1067}"/>
              </a:ext>
            </a:extLst>
          </p:cNvPr>
          <p:cNvSpPr>
            <a:spLocks noGrp="1"/>
          </p:cNvSpPr>
          <p:nvPr>
            <p:ph sz="half" idx="2"/>
          </p:nvPr>
        </p:nvSpPr>
        <p:spPr/>
        <p:txBody>
          <a:bodyPr/>
          <a:lstStyle/>
          <a:p>
            <a:r>
              <a:rPr lang="en-US" dirty="0"/>
              <a:t>Immigration Court (Federal)</a:t>
            </a:r>
          </a:p>
          <a:p>
            <a:r>
              <a:rPr lang="en-US" dirty="0"/>
              <a:t>ICE officers</a:t>
            </a:r>
          </a:p>
          <a:p>
            <a:r>
              <a:rPr lang="en-US" dirty="0"/>
              <a:t>Food, Clothes, etc. </a:t>
            </a:r>
          </a:p>
          <a:p>
            <a:r>
              <a:rPr lang="en-US" dirty="0"/>
              <a:t>Language</a:t>
            </a:r>
          </a:p>
          <a:p>
            <a:r>
              <a:rPr lang="en-US" dirty="0"/>
              <a:t>Poverty for some</a:t>
            </a:r>
          </a:p>
          <a:p>
            <a:r>
              <a:rPr lang="en-US" dirty="0"/>
              <a:t>Confidence</a:t>
            </a:r>
          </a:p>
          <a:p>
            <a:endParaRPr lang="en-US" dirty="0"/>
          </a:p>
        </p:txBody>
      </p:sp>
    </p:spTree>
    <p:extLst>
      <p:ext uri="{BB962C8B-B14F-4D97-AF65-F5344CB8AC3E}">
        <p14:creationId xmlns:p14="http://schemas.microsoft.com/office/powerpoint/2010/main" val="213719073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office theme</Template>
  <TotalTime>3</TotalTime>
  <Words>1059</Words>
  <Application>Microsoft Office PowerPoint</Application>
  <PresentationFormat>Widescreen</PresentationFormat>
  <Paragraphs>101</Paragraphs>
  <Slides>18</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Supporting Children at School with Immigration Fears and Misconceptions</vt:lpstr>
      <vt:lpstr>Objectives</vt:lpstr>
      <vt:lpstr>Who is an immigrant, asylum seeker and refugee?</vt:lpstr>
      <vt:lpstr>Types of Immigrants</vt:lpstr>
      <vt:lpstr>Types of Immigrants</vt:lpstr>
      <vt:lpstr>DACA?</vt:lpstr>
      <vt:lpstr>Immigrants</vt:lpstr>
      <vt:lpstr>Have you...</vt:lpstr>
      <vt:lpstr>Immigrant Students Challenges</vt:lpstr>
      <vt:lpstr>What can we do?</vt:lpstr>
      <vt:lpstr>What else can we do?</vt:lpstr>
      <vt:lpstr>A lot more more to do!</vt:lpstr>
      <vt:lpstr>Express Emotion and Manage Stress</vt:lpstr>
      <vt:lpstr>Last but Not Least</vt:lpstr>
      <vt:lpstr>We are not alone!</vt:lpstr>
      <vt:lpstr>Immigrant Safe Haven</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Garcia</dc:creator>
  <cp:lastModifiedBy>Maria Garcia</cp:lastModifiedBy>
  <cp:revision>1069</cp:revision>
  <dcterms:created xsi:type="dcterms:W3CDTF">2020-01-26T16:48:43Z</dcterms:created>
  <dcterms:modified xsi:type="dcterms:W3CDTF">2020-02-06T00:50:56Z</dcterms:modified>
</cp:coreProperties>
</file>