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5" r:id="rId6"/>
    <p:sldId id="262" r:id="rId7"/>
    <p:sldId id="264" r:id="rId8"/>
    <p:sldId id="263" r:id="rId9"/>
    <p:sldId id="266" r:id="rId10"/>
    <p:sldId id="267" r:id="rId11"/>
    <p:sldId id="268" r:id="rId12"/>
    <p:sldId id="259" r:id="rId13"/>
    <p:sldId id="270" r:id="rId14"/>
    <p:sldId id="271" r:id="rId15"/>
    <p:sldId id="272" r:id="rId16"/>
    <p:sldId id="273" r:id="rId17"/>
    <p:sldId id="274" r:id="rId18"/>
    <p:sldId id="275" r:id="rId19"/>
    <p:sldId id="26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82052E-67FE-4B09-B488-3EACA3EA008C}" v="53" dt="2020-01-20T23:19:52.0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7" d="100"/>
          <a:sy n="67" d="100"/>
        </p:scale>
        <p:origin x="3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Effect of Parental involvement on test</a:t>
            </a:r>
            <a:r>
              <a:rPr lang="en-US" baseline="0"/>
              <a:t> scores</a:t>
            </a:r>
            <a:r>
              <a:rPr lang="en-US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5 activities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PIAT exam score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15-4D94-AF8B-BBC05D36D95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 activity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PIAT exam score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15-4D94-AF8B-BBC05D36D95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 activities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PIAT exam score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15-4D94-AF8B-BBC05D36D95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0 activities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PIAT exam score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C15-4D94-AF8B-BBC05D36D9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4124680"/>
        <c:axId val="364122384"/>
        <c:axId val="0"/>
      </c:bar3DChart>
      <c:catAx>
        <c:axId val="364124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4122384"/>
        <c:crosses val="autoZero"/>
        <c:auto val="1"/>
        <c:lblAlgn val="ctr"/>
        <c:lblOffset val="100"/>
        <c:noMultiLvlLbl val="0"/>
      </c:catAx>
      <c:valAx>
        <c:axId val="364122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4124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Homework completion rate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CFB-4E69-9157-64C76871585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CFB-4E69-9157-64C76871585B}"/>
              </c:ext>
            </c:extLst>
          </c:dPt>
          <c:cat>
            <c:strRef>
              <c:f>Sheet1!$A$2:$A$5</c:f>
              <c:strCache>
                <c:ptCount val="2"/>
                <c:pt idx="0">
                  <c:v>Training</c:v>
                </c:pt>
                <c:pt idx="1">
                  <c:v>No-Training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2"/>
                <c:pt idx="0">
                  <c:v>61</c:v>
                </c:pt>
                <c:pt idx="1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A6-4B31-93C2-A598497F74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Homework problems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EC9-4D5C-9936-4255B1CE333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EC9-4D5C-9936-4255B1CE333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EC9-4D5C-9936-4255B1CE333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EC9-4D5C-9936-4255B1CE3336}"/>
              </c:ext>
            </c:extLst>
          </c:dPt>
          <c:cat>
            <c:strRef>
              <c:f>Sheet1!$A$2:$A$5</c:f>
              <c:strCache>
                <c:ptCount val="2"/>
                <c:pt idx="0">
                  <c:v>Training</c:v>
                </c:pt>
                <c:pt idx="1">
                  <c:v>No Training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4A-43C3-88C4-03ECD536EA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40"/>
      <c:rotY val="6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Academic performance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5B9-41A2-B815-590DDEB6EFA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5B9-41A2-B815-590DDEB6EFA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5B9-41A2-B815-590DDEB6EFA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5B9-41A2-B815-590DDEB6EFA8}"/>
              </c:ext>
            </c:extLst>
          </c:dPt>
          <c:cat>
            <c:strRef>
              <c:f>Sheet1!$A$2:$A$5</c:f>
              <c:strCache>
                <c:ptCount val="2"/>
                <c:pt idx="0">
                  <c:v>Training</c:v>
                </c:pt>
                <c:pt idx="1">
                  <c:v>No Training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59</c:v>
                </c:pt>
                <c:pt idx="1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51-4DD6-A697-92691EC1F0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2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2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3_2">
  <dgm:title val=""/>
  <dgm:desc val=""/>
  <dgm:catLst>
    <dgm:cat type="accent3" pri="13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9984EB-3B3F-4FB0-9B21-322257FD2B3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3_2" csCatId="accent3" phldr="1"/>
      <dgm:spPr/>
      <dgm:t>
        <a:bodyPr/>
        <a:lstStyle/>
        <a:p>
          <a:endParaRPr lang="en-US"/>
        </a:p>
      </dgm:t>
    </dgm:pt>
    <dgm:pt modelId="{EB879FB0-9FBF-4153-B905-A804E145788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1-Parental involvement socializes (Behavior)</a:t>
          </a:r>
        </a:p>
      </dgm:t>
    </dgm:pt>
    <dgm:pt modelId="{367A8838-C2DB-4B28-9655-B8817699715E}" type="parTrans" cxnId="{7D5CBCA2-9E18-4A96-82C5-AAD6647BA933}">
      <dgm:prSet/>
      <dgm:spPr/>
      <dgm:t>
        <a:bodyPr/>
        <a:lstStyle/>
        <a:p>
          <a:endParaRPr lang="en-US"/>
        </a:p>
      </dgm:t>
    </dgm:pt>
    <dgm:pt modelId="{D760BFCA-4E3F-482B-B96F-78D754A5B2FF}" type="sibTrans" cxnId="{7D5CBCA2-9E18-4A96-82C5-AAD6647BA933}">
      <dgm:prSet/>
      <dgm:spPr/>
      <dgm:t>
        <a:bodyPr/>
        <a:lstStyle/>
        <a:p>
          <a:endParaRPr lang="en-US"/>
        </a:p>
      </dgm:t>
    </dgm:pt>
    <dgm:pt modelId="{22BF480C-D561-461E-82D5-035CF93A0F2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Parents and children have better communication</a:t>
          </a:r>
        </a:p>
      </dgm:t>
    </dgm:pt>
    <dgm:pt modelId="{D6EDDC18-EC78-4551-91E9-16A5FE174FE2}" type="parTrans" cxnId="{198DDEED-DC46-4CD3-A237-83B85C0FA5C6}">
      <dgm:prSet/>
      <dgm:spPr/>
      <dgm:t>
        <a:bodyPr/>
        <a:lstStyle/>
        <a:p>
          <a:endParaRPr lang="en-US"/>
        </a:p>
      </dgm:t>
    </dgm:pt>
    <dgm:pt modelId="{8CD6E65D-DED7-449E-9627-5B5179CC54C8}" type="sibTrans" cxnId="{198DDEED-DC46-4CD3-A237-83B85C0FA5C6}">
      <dgm:prSet/>
      <dgm:spPr/>
      <dgm:t>
        <a:bodyPr/>
        <a:lstStyle/>
        <a:p>
          <a:endParaRPr lang="en-US"/>
        </a:p>
      </dgm:t>
    </dgm:pt>
    <dgm:pt modelId="{73D016C3-A637-4044-930D-73679362A27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Conveys message that school matters</a:t>
          </a:r>
        </a:p>
      </dgm:t>
    </dgm:pt>
    <dgm:pt modelId="{77ADF901-F9EF-4701-8241-58E5B5479108}" type="parTrans" cxnId="{54484B80-5113-43A3-9DF6-5DC446BC1648}">
      <dgm:prSet/>
      <dgm:spPr/>
      <dgm:t>
        <a:bodyPr/>
        <a:lstStyle/>
        <a:p>
          <a:endParaRPr lang="en-US"/>
        </a:p>
      </dgm:t>
    </dgm:pt>
    <dgm:pt modelId="{DBBA9F7D-BF16-4F6F-99E6-7250D3E6072E}" type="sibTrans" cxnId="{54484B80-5113-43A3-9DF6-5DC446BC1648}">
      <dgm:prSet/>
      <dgm:spPr/>
      <dgm:t>
        <a:bodyPr/>
        <a:lstStyle/>
        <a:p>
          <a:endParaRPr lang="en-US"/>
        </a:p>
      </dgm:t>
    </dgm:pt>
    <dgm:pt modelId="{12B5B1DA-9D6A-4ACB-A682-8C9EF05A252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Conveys message that school is important</a:t>
          </a:r>
        </a:p>
      </dgm:t>
    </dgm:pt>
    <dgm:pt modelId="{3EF31B02-2049-4B56-8260-E1EA64A3E71C}" type="parTrans" cxnId="{D89CF8DD-14F7-4E9C-AB27-73E0E5D6F241}">
      <dgm:prSet/>
      <dgm:spPr/>
      <dgm:t>
        <a:bodyPr/>
        <a:lstStyle/>
        <a:p>
          <a:endParaRPr lang="en-US"/>
        </a:p>
      </dgm:t>
    </dgm:pt>
    <dgm:pt modelId="{EE6002DE-F4F7-4DEF-A74D-EDD1A5BB6F9D}" type="sibTrans" cxnId="{D89CF8DD-14F7-4E9C-AB27-73E0E5D6F241}">
      <dgm:prSet/>
      <dgm:spPr/>
      <dgm:t>
        <a:bodyPr/>
        <a:lstStyle/>
        <a:p>
          <a:endParaRPr lang="en-US"/>
        </a:p>
      </dgm:t>
    </dgm:pt>
    <dgm:pt modelId="{37B465B6-3EBA-470F-B3F2-C722DDBC9C5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2-Parental involvement generates social control (Behavior)</a:t>
          </a:r>
        </a:p>
      </dgm:t>
    </dgm:pt>
    <dgm:pt modelId="{B828E316-4F17-46EF-AACA-A84F762A4594}" type="parTrans" cxnId="{0D18A805-EECE-4412-9DC3-1809C54045BB}">
      <dgm:prSet/>
      <dgm:spPr/>
      <dgm:t>
        <a:bodyPr/>
        <a:lstStyle/>
        <a:p>
          <a:endParaRPr lang="en-US"/>
        </a:p>
      </dgm:t>
    </dgm:pt>
    <dgm:pt modelId="{F841D9C1-4149-46F0-A645-E1DE029ED524}" type="sibTrans" cxnId="{0D18A805-EECE-4412-9DC3-1809C54045BB}">
      <dgm:prSet/>
      <dgm:spPr/>
      <dgm:t>
        <a:bodyPr/>
        <a:lstStyle/>
        <a:p>
          <a:endParaRPr lang="en-US"/>
        </a:p>
      </dgm:t>
    </dgm:pt>
    <dgm:pt modelId="{9EA8B6CD-58BF-4C71-B728-9DCE9771355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Relationships between:</a:t>
          </a:r>
        </a:p>
      </dgm:t>
    </dgm:pt>
    <dgm:pt modelId="{EC0C33E6-9C34-467F-B39F-3E01E5934793}" type="parTrans" cxnId="{236E801F-BD0B-4B17-9B80-983F83DCF297}">
      <dgm:prSet/>
      <dgm:spPr/>
      <dgm:t>
        <a:bodyPr/>
        <a:lstStyle/>
        <a:p>
          <a:endParaRPr lang="en-US"/>
        </a:p>
      </dgm:t>
    </dgm:pt>
    <dgm:pt modelId="{EDDFB8D6-91BE-4C06-979C-783DE49EA046}" type="sibTrans" cxnId="{236E801F-BD0B-4B17-9B80-983F83DCF297}">
      <dgm:prSet/>
      <dgm:spPr/>
      <dgm:t>
        <a:bodyPr/>
        <a:lstStyle/>
        <a:p>
          <a:endParaRPr lang="en-US"/>
        </a:p>
      </dgm:t>
    </dgm:pt>
    <dgm:pt modelId="{A8F5B6A3-D7B2-4216-BE46-C13E79CFC306}">
      <dgm:prSet/>
      <dgm:spPr/>
      <dgm:t>
        <a:bodyPr/>
        <a:lstStyle/>
        <a:p>
          <a:r>
            <a:rPr lang="en-US"/>
            <a:t>Parents and teacher</a:t>
          </a:r>
        </a:p>
      </dgm:t>
    </dgm:pt>
    <dgm:pt modelId="{E8087E71-6D62-4228-839A-6744075902C3}" type="parTrans" cxnId="{822C47D9-FE0F-4FA1-9C51-92FE7102F2EE}">
      <dgm:prSet/>
      <dgm:spPr/>
      <dgm:t>
        <a:bodyPr/>
        <a:lstStyle/>
        <a:p>
          <a:endParaRPr lang="en-US"/>
        </a:p>
      </dgm:t>
    </dgm:pt>
    <dgm:pt modelId="{D3CDB900-A36A-4990-84A8-2A7EFDB51D98}" type="sibTrans" cxnId="{822C47D9-FE0F-4FA1-9C51-92FE7102F2EE}">
      <dgm:prSet/>
      <dgm:spPr/>
      <dgm:t>
        <a:bodyPr/>
        <a:lstStyle/>
        <a:p>
          <a:endParaRPr lang="en-US"/>
        </a:p>
      </dgm:t>
    </dgm:pt>
    <dgm:pt modelId="{0D786338-1188-448F-9739-713BC9F64E73}">
      <dgm:prSet/>
      <dgm:spPr/>
      <dgm:t>
        <a:bodyPr/>
        <a:lstStyle/>
        <a:p>
          <a:r>
            <a:rPr lang="en-US" dirty="0"/>
            <a:t>Parent's and admin</a:t>
          </a:r>
        </a:p>
      </dgm:t>
    </dgm:pt>
    <dgm:pt modelId="{27CD9632-F65E-46AA-97DF-019883CBF482}" type="parTrans" cxnId="{1FE970FE-99E8-45CE-B307-8C716F4C79BD}">
      <dgm:prSet/>
      <dgm:spPr/>
      <dgm:t>
        <a:bodyPr/>
        <a:lstStyle/>
        <a:p>
          <a:endParaRPr lang="en-US"/>
        </a:p>
      </dgm:t>
    </dgm:pt>
    <dgm:pt modelId="{A8C20AA8-DD7A-4C75-95E6-501701A64F5E}" type="sibTrans" cxnId="{1FE970FE-99E8-45CE-B307-8C716F4C79BD}">
      <dgm:prSet/>
      <dgm:spPr/>
      <dgm:t>
        <a:bodyPr/>
        <a:lstStyle/>
        <a:p>
          <a:endParaRPr lang="en-US"/>
        </a:p>
      </dgm:t>
    </dgm:pt>
    <dgm:pt modelId="{FBD1EC45-CA93-43AA-8D1F-BBF10D20B7FE}">
      <dgm:prSet/>
      <dgm:spPr/>
      <dgm:t>
        <a:bodyPr/>
        <a:lstStyle/>
        <a:p>
          <a:r>
            <a:rPr lang="en-US"/>
            <a:t>Parents and parents</a:t>
          </a:r>
        </a:p>
      </dgm:t>
    </dgm:pt>
    <dgm:pt modelId="{2D1E700E-53D3-4469-9625-56EB3FE1D5DE}" type="parTrans" cxnId="{FA2B059C-440E-43D9-B9D7-26C1DFA66060}">
      <dgm:prSet/>
      <dgm:spPr/>
      <dgm:t>
        <a:bodyPr/>
        <a:lstStyle/>
        <a:p>
          <a:endParaRPr lang="en-US"/>
        </a:p>
      </dgm:t>
    </dgm:pt>
    <dgm:pt modelId="{EACA1977-7BC3-48E5-87FD-7D9E1C862861}" type="sibTrans" cxnId="{FA2B059C-440E-43D9-B9D7-26C1DFA66060}">
      <dgm:prSet/>
      <dgm:spPr/>
      <dgm:t>
        <a:bodyPr/>
        <a:lstStyle/>
        <a:p>
          <a:endParaRPr lang="en-US"/>
        </a:p>
      </dgm:t>
    </dgm:pt>
    <dgm:pt modelId="{5508F92C-6D7F-4BB6-A7AA-6BA73CF755D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"Monitor children's behavior and teachers' practices"</a:t>
          </a:r>
        </a:p>
      </dgm:t>
    </dgm:pt>
    <dgm:pt modelId="{249EC19E-6F9B-46A4-AE0E-2CE8E34A6C81}" type="parTrans" cxnId="{A1793E76-C70C-42BD-82C9-DA1EE2621963}">
      <dgm:prSet/>
      <dgm:spPr/>
      <dgm:t>
        <a:bodyPr/>
        <a:lstStyle/>
        <a:p>
          <a:endParaRPr lang="en-US"/>
        </a:p>
      </dgm:t>
    </dgm:pt>
    <dgm:pt modelId="{4A2EF35C-7DE4-4A71-AF07-835180B13306}" type="sibTrans" cxnId="{A1793E76-C70C-42BD-82C9-DA1EE2621963}">
      <dgm:prSet/>
      <dgm:spPr/>
      <dgm:t>
        <a:bodyPr/>
        <a:lstStyle/>
        <a:p>
          <a:endParaRPr lang="en-US"/>
        </a:p>
      </dgm:t>
    </dgm:pt>
    <dgm:pt modelId="{2B93891F-8CA1-4FDF-A697-A2C5DFC39E2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3-Parental involvement gives access to academic information (Cognitive)</a:t>
          </a:r>
        </a:p>
      </dgm:t>
    </dgm:pt>
    <dgm:pt modelId="{36B2F46F-BFBF-4FFF-9296-3B15F6AFCCF0}" type="parTrans" cxnId="{FA154299-E0A6-4A9D-AB1C-AF12C83D5CB9}">
      <dgm:prSet/>
      <dgm:spPr/>
      <dgm:t>
        <a:bodyPr/>
        <a:lstStyle/>
        <a:p>
          <a:endParaRPr lang="en-US"/>
        </a:p>
      </dgm:t>
    </dgm:pt>
    <dgm:pt modelId="{5F3103A3-1EDC-467E-ACD4-C64962C6A1F4}" type="sibTrans" cxnId="{FA154299-E0A6-4A9D-AB1C-AF12C83D5CB9}">
      <dgm:prSet/>
      <dgm:spPr/>
      <dgm:t>
        <a:bodyPr/>
        <a:lstStyle/>
        <a:p>
          <a:endParaRPr lang="en-US"/>
        </a:p>
      </dgm:t>
    </dgm:pt>
    <dgm:pt modelId="{13B5445C-9EF2-4F73-9EA7-5CA077345A5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Intervention because they are aware of problems sooner than later</a:t>
          </a:r>
        </a:p>
      </dgm:t>
    </dgm:pt>
    <dgm:pt modelId="{203F9C02-6D99-4CB0-8F80-536F15A82C8A}" type="parTrans" cxnId="{F021DD55-53D7-49FC-9E48-DC7189B4DA80}">
      <dgm:prSet/>
      <dgm:spPr/>
      <dgm:t>
        <a:bodyPr/>
        <a:lstStyle/>
        <a:p>
          <a:endParaRPr lang="en-US"/>
        </a:p>
      </dgm:t>
    </dgm:pt>
    <dgm:pt modelId="{9B62ACC9-7E93-49FF-8899-9506F42E6C24}" type="sibTrans" cxnId="{F021DD55-53D7-49FC-9E48-DC7189B4DA80}">
      <dgm:prSet/>
      <dgm:spPr/>
      <dgm:t>
        <a:bodyPr/>
        <a:lstStyle/>
        <a:p>
          <a:endParaRPr lang="en-US"/>
        </a:p>
      </dgm:t>
    </dgm:pt>
    <dgm:pt modelId="{DFE2F883-08E5-4E31-A786-D0C3A87A0B98}" type="pres">
      <dgm:prSet presAssocID="{789984EB-3B3F-4FB0-9B21-322257FD2B34}" presName="root" presStyleCnt="0">
        <dgm:presLayoutVars>
          <dgm:dir/>
          <dgm:resizeHandles val="exact"/>
        </dgm:presLayoutVars>
      </dgm:prSet>
      <dgm:spPr/>
    </dgm:pt>
    <dgm:pt modelId="{3950E184-433E-4AD7-AD92-43E3A1CB001E}" type="pres">
      <dgm:prSet presAssocID="{EB879FB0-9FBF-4153-B905-A804E145788E}" presName="compNode" presStyleCnt="0"/>
      <dgm:spPr/>
    </dgm:pt>
    <dgm:pt modelId="{0D361EF5-E170-4FC0-A99B-9F3CD8C2B5F0}" type="pres">
      <dgm:prSet presAssocID="{EB879FB0-9FBF-4153-B905-A804E145788E}" presName="bgRect" presStyleLbl="bgShp" presStyleIdx="0" presStyleCnt="3"/>
      <dgm:spPr/>
    </dgm:pt>
    <dgm:pt modelId="{7D169A7C-9095-4706-B87F-93A05494B1C8}" type="pres">
      <dgm:prSet presAssocID="{EB879FB0-9FBF-4153-B905-A804E145788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ildren"/>
        </a:ext>
      </dgm:extLst>
    </dgm:pt>
    <dgm:pt modelId="{7CFBED90-91D4-4645-9660-B37A25F7C929}" type="pres">
      <dgm:prSet presAssocID="{EB879FB0-9FBF-4153-B905-A804E145788E}" presName="spaceRect" presStyleCnt="0"/>
      <dgm:spPr/>
    </dgm:pt>
    <dgm:pt modelId="{2FD8B728-F9B2-4513-9317-888162102AC4}" type="pres">
      <dgm:prSet presAssocID="{EB879FB0-9FBF-4153-B905-A804E145788E}" presName="parTx" presStyleLbl="revTx" presStyleIdx="0" presStyleCnt="6">
        <dgm:presLayoutVars>
          <dgm:chMax val="0"/>
          <dgm:chPref val="0"/>
        </dgm:presLayoutVars>
      </dgm:prSet>
      <dgm:spPr/>
    </dgm:pt>
    <dgm:pt modelId="{70225B10-44F5-4A4C-9618-0152634B4BAA}" type="pres">
      <dgm:prSet presAssocID="{EB879FB0-9FBF-4153-B905-A804E145788E}" presName="desTx" presStyleLbl="revTx" presStyleIdx="1" presStyleCnt="6">
        <dgm:presLayoutVars/>
      </dgm:prSet>
      <dgm:spPr/>
    </dgm:pt>
    <dgm:pt modelId="{14BEF19C-A7C6-4A1A-97A3-F922E353D5D7}" type="pres">
      <dgm:prSet presAssocID="{D760BFCA-4E3F-482B-B96F-78D754A5B2FF}" presName="sibTrans" presStyleCnt="0"/>
      <dgm:spPr/>
    </dgm:pt>
    <dgm:pt modelId="{610D0569-247C-48E8-ACF3-BAAC59688FA3}" type="pres">
      <dgm:prSet presAssocID="{37B465B6-3EBA-470F-B3F2-C722DDBC9C57}" presName="compNode" presStyleCnt="0"/>
      <dgm:spPr/>
    </dgm:pt>
    <dgm:pt modelId="{EFFAE9F3-5EEC-4400-ABA7-290B9A49FCB7}" type="pres">
      <dgm:prSet presAssocID="{37B465B6-3EBA-470F-B3F2-C722DDBC9C57}" presName="bgRect" presStyleLbl="bgShp" presStyleIdx="1" presStyleCnt="3"/>
      <dgm:spPr/>
    </dgm:pt>
    <dgm:pt modelId="{4B67F5DB-F854-429B-A74A-A702A9B38EEF}" type="pres">
      <dgm:prSet presAssocID="{37B465B6-3EBA-470F-B3F2-C722DDBC9C5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rent and Child"/>
        </a:ext>
      </dgm:extLst>
    </dgm:pt>
    <dgm:pt modelId="{52EF964C-4C80-495E-8899-E2171C136256}" type="pres">
      <dgm:prSet presAssocID="{37B465B6-3EBA-470F-B3F2-C722DDBC9C57}" presName="spaceRect" presStyleCnt="0"/>
      <dgm:spPr/>
    </dgm:pt>
    <dgm:pt modelId="{4EDC2137-F55F-4AC5-8553-BBE2A5CACE43}" type="pres">
      <dgm:prSet presAssocID="{37B465B6-3EBA-470F-B3F2-C722DDBC9C57}" presName="parTx" presStyleLbl="revTx" presStyleIdx="2" presStyleCnt="6">
        <dgm:presLayoutVars>
          <dgm:chMax val="0"/>
          <dgm:chPref val="0"/>
        </dgm:presLayoutVars>
      </dgm:prSet>
      <dgm:spPr/>
    </dgm:pt>
    <dgm:pt modelId="{F48F1DFB-D250-4C81-BCF2-B7019B8DDA44}" type="pres">
      <dgm:prSet presAssocID="{37B465B6-3EBA-470F-B3F2-C722DDBC9C57}" presName="desTx" presStyleLbl="revTx" presStyleIdx="3" presStyleCnt="6">
        <dgm:presLayoutVars/>
      </dgm:prSet>
      <dgm:spPr/>
    </dgm:pt>
    <dgm:pt modelId="{5632AA77-A5D7-4FB8-B92C-C4CBEEF46AB8}" type="pres">
      <dgm:prSet presAssocID="{F841D9C1-4149-46F0-A645-E1DE029ED524}" presName="sibTrans" presStyleCnt="0"/>
      <dgm:spPr/>
    </dgm:pt>
    <dgm:pt modelId="{DE874C3F-6820-4262-9FEA-683568AB0AD1}" type="pres">
      <dgm:prSet presAssocID="{2B93891F-8CA1-4FDF-A697-A2C5DFC39E25}" presName="compNode" presStyleCnt="0"/>
      <dgm:spPr/>
    </dgm:pt>
    <dgm:pt modelId="{FDA2375E-8B92-4E45-8DA3-7616CF60982A}" type="pres">
      <dgm:prSet presAssocID="{2B93891F-8CA1-4FDF-A697-A2C5DFC39E25}" presName="bgRect" presStyleLbl="bgShp" presStyleIdx="2" presStyleCnt="3"/>
      <dgm:spPr/>
    </dgm:pt>
    <dgm:pt modelId="{0763E198-F364-4ADE-8A7D-AAC5C1E5B9A0}" type="pres">
      <dgm:prSet presAssocID="{2B93891F-8CA1-4FDF-A697-A2C5DFC39E2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CBDA5F16-E48A-4093-922E-174B6E4DD63D}" type="pres">
      <dgm:prSet presAssocID="{2B93891F-8CA1-4FDF-A697-A2C5DFC39E25}" presName="spaceRect" presStyleCnt="0"/>
      <dgm:spPr/>
    </dgm:pt>
    <dgm:pt modelId="{27B73A0C-03EE-4A37-90EE-7483860FD0E4}" type="pres">
      <dgm:prSet presAssocID="{2B93891F-8CA1-4FDF-A697-A2C5DFC39E25}" presName="parTx" presStyleLbl="revTx" presStyleIdx="4" presStyleCnt="6">
        <dgm:presLayoutVars>
          <dgm:chMax val="0"/>
          <dgm:chPref val="0"/>
        </dgm:presLayoutVars>
      </dgm:prSet>
      <dgm:spPr/>
    </dgm:pt>
    <dgm:pt modelId="{F796AE37-E9B0-4F3F-94F1-8C309B23EAC8}" type="pres">
      <dgm:prSet presAssocID="{2B93891F-8CA1-4FDF-A697-A2C5DFC39E25}" presName="desTx" presStyleLbl="revTx" presStyleIdx="5" presStyleCnt="6">
        <dgm:presLayoutVars/>
      </dgm:prSet>
      <dgm:spPr/>
    </dgm:pt>
  </dgm:ptLst>
  <dgm:cxnLst>
    <dgm:cxn modelId="{9EC0A100-E332-4562-8692-80A0A3D5C254}" type="presOf" srcId="{37B465B6-3EBA-470F-B3F2-C722DDBC9C57}" destId="{4EDC2137-F55F-4AC5-8553-BBE2A5CACE43}" srcOrd="0" destOrd="0" presId="urn:microsoft.com/office/officeart/2018/2/layout/IconVerticalSolidList"/>
    <dgm:cxn modelId="{0D18A805-EECE-4412-9DC3-1809C54045BB}" srcId="{789984EB-3B3F-4FB0-9B21-322257FD2B34}" destId="{37B465B6-3EBA-470F-B3F2-C722DDBC9C57}" srcOrd="1" destOrd="0" parTransId="{B828E316-4F17-46EF-AACA-A84F762A4594}" sibTransId="{F841D9C1-4149-46F0-A645-E1DE029ED524}"/>
    <dgm:cxn modelId="{1059FA0F-3C47-4D52-A402-089218BCE98C}" type="presOf" srcId="{EB879FB0-9FBF-4153-B905-A804E145788E}" destId="{2FD8B728-F9B2-4513-9317-888162102AC4}" srcOrd="0" destOrd="0" presId="urn:microsoft.com/office/officeart/2018/2/layout/IconVerticalSolidList"/>
    <dgm:cxn modelId="{236E801F-BD0B-4B17-9B80-983F83DCF297}" srcId="{37B465B6-3EBA-470F-B3F2-C722DDBC9C57}" destId="{9EA8B6CD-58BF-4C71-B728-9DCE9771355C}" srcOrd="0" destOrd="0" parTransId="{EC0C33E6-9C34-467F-B39F-3E01E5934793}" sibTransId="{EDDFB8D6-91BE-4C06-979C-783DE49EA046}"/>
    <dgm:cxn modelId="{C7B45823-B028-405B-891E-8B39325D298D}" type="presOf" srcId="{FBD1EC45-CA93-43AA-8D1F-BBF10D20B7FE}" destId="{F48F1DFB-D250-4C81-BCF2-B7019B8DDA44}" srcOrd="0" destOrd="3" presId="urn:microsoft.com/office/officeart/2018/2/layout/IconVerticalSolidList"/>
    <dgm:cxn modelId="{F021DD55-53D7-49FC-9E48-DC7189B4DA80}" srcId="{2B93891F-8CA1-4FDF-A697-A2C5DFC39E25}" destId="{13B5445C-9EF2-4F73-9EA7-5CA077345A55}" srcOrd="0" destOrd="0" parTransId="{203F9C02-6D99-4CB0-8F80-536F15A82C8A}" sibTransId="{9B62ACC9-7E93-49FF-8899-9506F42E6C24}"/>
    <dgm:cxn modelId="{A1793E76-C70C-42BD-82C9-DA1EE2621963}" srcId="{37B465B6-3EBA-470F-B3F2-C722DDBC9C57}" destId="{5508F92C-6D7F-4BB6-A7AA-6BA73CF755DF}" srcOrd="1" destOrd="0" parTransId="{249EC19E-6F9B-46A4-AE0E-2CE8E34A6C81}" sibTransId="{4A2EF35C-7DE4-4A71-AF07-835180B13306}"/>
    <dgm:cxn modelId="{54484B80-5113-43A3-9DF6-5DC446BC1648}" srcId="{EB879FB0-9FBF-4153-B905-A804E145788E}" destId="{73D016C3-A637-4044-930D-73679362A277}" srcOrd="1" destOrd="0" parTransId="{77ADF901-F9EF-4701-8241-58E5B5479108}" sibTransId="{DBBA9F7D-BF16-4F6F-99E6-7250D3E6072E}"/>
    <dgm:cxn modelId="{1E91E682-BE20-4055-8C4C-525A6FC6D24C}" type="presOf" srcId="{0D786338-1188-448F-9739-713BC9F64E73}" destId="{F48F1DFB-D250-4C81-BCF2-B7019B8DDA44}" srcOrd="0" destOrd="2" presId="urn:microsoft.com/office/officeart/2018/2/layout/IconVerticalSolidList"/>
    <dgm:cxn modelId="{12E55489-05DB-4B81-B3A9-CAFC03F788FE}" type="presOf" srcId="{789984EB-3B3F-4FB0-9B21-322257FD2B34}" destId="{DFE2F883-08E5-4E31-A786-D0C3A87A0B98}" srcOrd="0" destOrd="0" presId="urn:microsoft.com/office/officeart/2018/2/layout/IconVerticalSolidList"/>
    <dgm:cxn modelId="{7EBF328B-E2CB-4746-94A5-0BEE8ADECABC}" type="presOf" srcId="{9EA8B6CD-58BF-4C71-B728-9DCE9771355C}" destId="{F48F1DFB-D250-4C81-BCF2-B7019B8DDA44}" srcOrd="0" destOrd="0" presId="urn:microsoft.com/office/officeart/2018/2/layout/IconVerticalSolidList"/>
    <dgm:cxn modelId="{FA154299-E0A6-4A9D-AB1C-AF12C83D5CB9}" srcId="{789984EB-3B3F-4FB0-9B21-322257FD2B34}" destId="{2B93891F-8CA1-4FDF-A697-A2C5DFC39E25}" srcOrd="2" destOrd="0" parTransId="{36B2F46F-BFBF-4FFF-9296-3B15F6AFCCF0}" sibTransId="{5F3103A3-1EDC-467E-ACD4-C64962C6A1F4}"/>
    <dgm:cxn modelId="{FA2B059C-440E-43D9-B9D7-26C1DFA66060}" srcId="{9EA8B6CD-58BF-4C71-B728-9DCE9771355C}" destId="{FBD1EC45-CA93-43AA-8D1F-BBF10D20B7FE}" srcOrd="2" destOrd="0" parTransId="{2D1E700E-53D3-4469-9625-56EB3FE1D5DE}" sibTransId="{EACA1977-7BC3-48E5-87FD-7D9E1C862861}"/>
    <dgm:cxn modelId="{7D5CBCA2-9E18-4A96-82C5-AAD6647BA933}" srcId="{789984EB-3B3F-4FB0-9B21-322257FD2B34}" destId="{EB879FB0-9FBF-4153-B905-A804E145788E}" srcOrd="0" destOrd="0" parTransId="{367A8838-C2DB-4B28-9655-B8817699715E}" sibTransId="{D760BFCA-4E3F-482B-B96F-78D754A5B2FF}"/>
    <dgm:cxn modelId="{FF1504B8-C555-4973-97F7-5F3B987D901D}" type="presOf" srcId="{A8F5B6A3-D7B2-4216-BE46-C13E79CFC306}" destId="{F48F1DFB-D250-4C81-BCF2-B7019B8DDA44}" srcOrd="0" destOrd="1" presId="urn:microsoft.com/office/officeart/2018/2/layout/IconVerticalSolidList"/>
    <dgm:cxn modelId="{822C47D9-FE0F-4FA1-9C51-92FE7102F2EE}" srcId="{9EA8B6CD-58BF-4C71-B728-9DCE9771355C}" destId="{A8F5B6A3-D7B2-4216-BE46-C13E79CFC306}" srcOrd="0" destOrd="0" parTransId="{E8087E71-6D62-4228-839A-6744075902C3}" sibTransId="{D3CDB900-A36A-4990-84A8-2A7EFDB51D98}"/>
    <dgm:cxn modelId="{91194CDB-1CAA-4E4A-9656-DE0863337B43}" type="presOf" srcId="{73D016C3-A637-4044-930D-73679362A277}" destId="{70225B10-44F5-4A4C-9618-0152634B4BAA}" srcOrd="0" destOrd="1" presId="urn:microsoft.com/office/officeart/2018/2/layout/IconVerticalSolidList"/>
    <dgm:cxn modelId="{D89CF8DD-14F7-4E9C-AB27-73E0E5D6F241}" srcId="{EB879FB0-9FBF-4153-B905-A804E145788E}" destId="{12B5B1DA-9D6A-4ACB-A682-8C9EF05A2526}" srcOrd="2" destOrd="0" parTransId="{3EF31B02-2049-4B56-8260-E1EA64A3E71C}" sibTransId="{EE6002DE-F4F7-4DEF-A74D-EDD1A5BB6F9D}"/>
    <dgm:cxn modelId="{1B6745E5-6E57-4EA7-96C2-F04498AAFA35}" type="presOf" srcId="{13B5445C-9EF2-4F73-9EA7-5CA077345A55}" destId="{F796AE37-E9B0-4F3F-94F1-8C309B23EAC8}" srcOrd="0" destOrd="0" presId="urn:microsoft.com/office/officeart/2018/2/layout/IconVerticalSolidList"/>
    <dgm:cxn modelId="{198DDEED-DC46-4CD3-A237-83B85C0FA5C6}" srcId="{EB879FB0-9FBF-4153-B905-A804E145788E}" destId="{22BF480C-D561-461E-82D5-035CF93A0F27}" srcOrd="0" destOrd="0" parTransId="{D6EDDC18-EC78-4551-91E9-16A5FE174FE2}" sibTransId="{8CD6E65D-DED7-449E-9627-5B5179CC54C8}"/>
    <dgm:cxn modelId="{6B2A6AF0-4044-4140-91EA-C592413BC852}" type="presOf" srcId="{12B5B1DA-9D6A-4ACB-A682-8C9EF05A2526}" destId="{70225B10-44F5-4A4C-9618-0152634B4BAA}" srcOrd="0" destOrd="2" presId="urn:microsoft.com/office/officeart/2018/2/layout/IconVerticalSolidList"/>
    <dgm:cxn modelId="{BDA2DBF3-035E-4F24-9BCF-48E9CE3632C4}" type="presOf" srcId="{22BF480C-D561-461E-82D5-035CF93A0F27}" destId="{70225B10-44F5-4A4C-9618-0152634B4BAA}" srcOrd="0" destOrd="0" presId="urn:microsoft.com/office/officeart/2018/2/layout/IconVerticalSolidList"/>
    <dgm:cxn modelId="{087FB0F6-315F-40F1-AA7D-0624171888A1}" type="presOf" srcId="{2B93891F-8CA1-4FDF-A697-A2C5DFC39E25}" destId="{27B73A0C-03EE-4A37-90EE-7483860FD0E4}" srcOrd="0" destOrd="0" presId="urn:microsoft.com/office/officeart/2018/2/layout/IconVerticalSolidList"/>
    <dgm:cxn modelId="{E62253FC-E691-4248-B4E2-C1267C27F9A5}" type="presOf" srcId="{5508F92C-6D7F-4BB6-A7AA-6BA73CF755DF}" destId="{F48F1DFB-D250-4C81-BCF2-B7019B8DDA44}" srcOrd="0" destOrd="4" presId="urn:microsoft.com/office/officeart/2018/2/layout/IconVerticalSolidList"/>
    <dgm:cxn modelId="{1FE970FE-99E8-45CE-B307-8C716F4C79BD}" srcId="{9EA8B6CD-58BF-4C71-B728-9DCE9771355C}" destId="{0D786338-1188-448F-9739-713BC9F64E73}" srcOrd="1" destOrd="0" parTransId="{27CD9632-F65E-46AA-97DF-019883CBF482}" sibTransId="{A8C20AA8-DD7A-4C75-95E6-501701A64F5E}"/>
    <dgm:cxn modelId="{46F2AEAB-90FA-4AAF-B84C-503B87E22FF1}" type="presParOf" srcId="{DFE2F883-08E5-4E31-A786-D0C3A87A0B98}" destId="{3950E184-433E-4AD7-AD92-43E3A1CB001E}" srcOrd="0" destOrd="0" presId="urn:microsoft.com/office/officeart/2018/2/layout/IconVerticalSolidList"/>
    <dgm:cxn modelId="{56C9A491-7275-467B-9D22-6BC7B84D6685}" type="presParOf" srcId="{3950E184-433E-4AD7-AD92-43E3A1CB001E}" destId="{0D361EF5-E170-4FC0-A99B-9F3CD8C2B5F0}" srcOrd="0" destOrd="0" presId="urn:microsoft.com/office/officeart/2018/2/layout/IconVerticalSolidList"/>
    <dgm:cxn modelId="{77419717-733E-4365-AB7D-B89CE17E2130}" type="presParOf" srcId="{3950E184-433E-4AD7-AD92-43E3A1CB001E}" destId="{7D169A7C-9095-4706-B87F-93A05494B1C8}" srcOrd="1" destOrd="0" presId="urn:microsoft.com/office/officeart/2018/2/layout/IconVerticalSolidList"/>
    <dgm:cxn modelId="{7893BD3B-E838-4AE7-A2D2-67DFF4AC00DB}" type="presParOf" srcId="{3950E184-433E-4AD7-AD92-43E3A1CB001E}" destId="{7CFBED90-91D4-4645-9660-B37A25F7C929}" srcOrd="2" destOrd="0" presId="urn:microsoft.com/office/officeart/2018/2/layout/IconVerticalSolidList"/>
    <dgm:cxn modelId="{DB7737ED-67C7-418E-A0CF-74BB9C57CA1B}" type="presParOf" srcId="{3950E184-433E-4AD7-AD92-43E3A1CB001E}" destId="{2FD8B728-F9B2-4513-9317-888162102AC4}" srcOrd="3" destOrd="0" presId="urn:microsoft.com/office/officeart/2018/2/layout/IconVerticalSolidList"/>
    <dgm:cxn modelId="{07DC0AB4-27EC-41E8-9165-B44F3B293C55}" type="presParOf" srcId="{3950E184-433E-4AD7-AD92-43E3A1CB001E}" destId="{70225B10-44F5-4A4C-9618-0152634B4BAA}" srcOrd="4" destOrd="0" presId="urn:microsoft.com/office/officeart/2018/2/layout/IconVerticalSolidList"/>
    <dgm:cxn modelId="{E56AC0AB-AB46-46CF-B26E-4A6D055005C2}" type="presParOf" srcId="{DFE2F883-08E5-4E31-A786-D0C3A87A0B98}" destId="{14BEF19C-A7C6-4A1A-97A3-F922E353D5D7}" srcOrd="1" destOrd="0" presId="urn:microsoft.com/office/officeart/2018/2/layout/IconVerticalSolidList"/>
    <dgm:cxn modelId="{D3088193-D701-404B-B92E-B802D1724CBB}" type="presParOf" srcId="{DFE2F883-08E5-4E31-A786-D0C3A87A0B98}" destId="{610D0569-247C-48E8-ACF3-BAAC59688FA3}" srcOrd="2" destOrd="0" presId="urn:microsoft.com/office/officeart/2018/2/layout/IconVerticalSolidList"/>
    <dgm:cxn modelId="{E7AC3CA4-2B41-4326-A7E4-E911570D4557}" type="presParOf" srcId="{610D0569-247C-48E8-ACF3-BAAC59688FA3}" destId="{EFFAE9F3-5EEC-4400-ABA7-290B9A49FCB7}" srcOrd="0" destOrd="0" presId="urn:microsoft.com/office/officeart/2018/2/layout/IconVerticalSolidList"/>
    <dgm:cxn modelId="{C809DA0D-590D-4705-8404-BCCF9A25AA08}" type="presParOf" srcId="{610D0569-247C-48E8-ACF3-BAAC59688FA3}" destId="{4B67F5DB-F854-429B-A74A-A702A9B38EEF}" srcOrd="1" destOrd="0" presId="urn:microsoft.com/office/officeart/2018/2/layout/IconVerticalSolidList"/>
    <dgm:cxn modelId="{555C30CA-C06D-40A4-BD88-CABDEFECFB87}" type="presParOf" srcId="{610D0569-247C-48E8-ACF3-BAAC59688FA3}" destId="{52EF964C-4C80-495E-8899-E2171C136256}" srcOrd="2" destOrd="0" presId="urn:microsoft.com/office/officeart/2018/2/layout/IconVerticalSolidList"/>
    <dgm:cxn modelId="{AF0A6C42-1430-417C-982D-FCE217C19E54}" type="presParOf" srcId="{610D0569-247C-48E8-ACF3-BAAC59688FA3}" destId="{4EDC2137-F55F-4AC5-8553-BBE2A5CACE43}" srcOrd="3" destOrd="0" presId="urn:microsoft.com/office/officeart/2018/2/layout/IconVerticalSolidList"/>
    <dgm:cxn modelId="{088BDBFE-1BA4-423C-A41B-FC065D40D776}" type="presParOf" srcId="{610D0569-247C-48E8-ACF3-BAAC59688FA3}" destId="{F48F1DFB-D250-4C81-BCF2-B7019B8DDA44}" srcOrd="4" destOrd="0" presId="urn:microsoft.com/office/officeart/2018/2/layout/IconVerticalSolidList"/>
    <dgm:cxn modelId="{7D2DCF2D-6FF3-4369-A04A-5D0A3E1F2133}" type="presParOf" srcId="{DFE2F883-08E5-4E31-A786-D0C3A87A0B98}" destId="{5632AA77-A5D7-4FB8-B92C-C4CBEEF46AB8}" srcOrd="3" destOrd="0" presId="urn:microsoft.com/office/officeart/2018/2/layout/IconVerticalSolidList"/>
    <dgm:cxn modelId="{51A645F9-7F96-49F9-B31D-431C46D9F07D}" type="presParOf" srcId="{DFE2F883-08E5-4E31-A786-D0C3A87A0B98}" destId="{DE874C3F-6820-4262-9FEA-683568AB0AD1}" srcOrd="4" destOrd="0" presId="urn:microsoft.com/office/officeart/2018/2/layout/IconVerticalSolidList"/>
    <dgm:cxn modelId="{9571FDDF-9D10-41F0-B789-69195E852A04}" type="presParOf" srcId="{DE874C3F-6820-4262-9FEA-683568AB0AD1}" destId="{FDA2375E-8B92-4E45-8DA3-7616CF60982A}" srcOrd="0" destOrd="0" presId="urn:microsoft.com/office/officeart/2018/2/layout/IconVerticalSolidList"/>
    <dgm:cxn modelId="{5485C00B-1397-46CB-81F1-CA1A5FFF1C63}" type="presParOf" srcId="{DE874C3F-6820-4262-9FEA-683568AB0AD1}" destId="{0763E198-F364-4ADE-8A7D-AAC5C1E5B9A0}" srcOrd="1" destOrd="0" presId="urn:microsoft.com/office/officeart/2018/2/layout/IconVerticalSolidList"/>
    <dgm:cxn modelId="{EB627071-9656-4952-9EB4-B72685C2BE6F}" type="presParOf" srcId="{DE874C3F-6820-4262-9FEA-683568AB0AD1}" destId="{CBDA5F16-E48A-4093-922E-174B6E4DD63D}" srcOrd="2" destOrd="0" presId="urn:microsoft.com/office/officeart/2018/2/layout/IconVerticalSolidList"/>
    <dgm:cxn modelId="{4E12E706-69A2-437E-8347-84E1B8DF7BA5}" type="presParOf" srcId="{DE874C3F-6820-4262-9FEA-683568AB0AD1}" destId="{27B73A0C-03EE-4A37-90EE-7483860FD0E4}" srcOrd="3" destOrd="0" presId="urn:microsoft.com/office/officeart/2018/2/layout/IconVerticalSolidList"/>
    <dgm:cxn modelId="{108CBFA4-2C40-417E-8D3D-CA6B158BCDE2}" type="presParOf" srcId="{DE874C3F-6820-4262-9FEA-683568AB0AD1}" destId="{F796AE37-E9B0-4F3F-94F1-8C309B23EAC8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B6729E-6ADD-44BA-B947-733D6586CB8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B65271E8-BEC6-4347-9BAE-7E507C2D7753}">
      <dgm:prSet/>
      <dgm:spPr/>
      <dgm:t>
        <a:bodyPr/>
        <a:lstStyle/>
        <a:p>
          <a:r>
            <a:rPr lang="en-US"/>
            <a:t>Research based</a:t>
          </a:r>
        </a:p>
      </dgm:t>
    </dgm:pt>
    <dgm:pt modelId="{BEA49D0A-5E86-4BCD-A512-0E06A8963C5B}" type="parTrans" cxnId="{A8BB7C57-E2C5-4A17-AA4E-980584BB9C65}">
      <dgm:prSet/>
      <dgm:spPr/>
      <dgm:t>
        <a:bodyPr/>
        <a:lstStyle/>
        <a:p>
          <a:endParaRPr lang="en-US"/>
        </a:p>
      </dgm:t>
    </dgm:pt>
    <dgm:pt modelId="{B741DE9C-953C-4BBE-819C-6D242B392E45}" type="sibTrans" cxnId="{A8BB7C57-E2C5-4A17-AA4E-980584BB9C65}">
      <dgm:prSet/>
      <dgm:spPr/>
      <dgm:t>
        <a:bodyPr/>
        <a:lstStyle/>
        <a:p>
          <a:endParaRPr lang="en-US"/>
        </a:p>
      </dgm:t>
    </dgm:pt>
    <dgm:pt modelId="{D1D1DF0E-76CA-415F-A6B9-77E4AF941217}">
      <dgm:prSet/>
      <dgm:spPr/>
      <dgm:t>
        <a:bodyPr/>
        <a:lstStyle/>
        <a:p>
          <a:r>
            <a:rPr lang="en-US"/>
            <a:t>What is your purpose? (Mission Statement)</a:t>
          </a:r>
        </a:p>
      </dgm:t>
    </dgm:pt>
    <dgm:pt modelId="{1A5F933C-6504-405B-BB4A-824878024929}" type="parTrans" cxnId="{6F87DA26-ACFD-4358-B215-6A7A4C7B86D1}">
      <dgm:prSet/>
      <dgm:spPr/>
      <dgm:t>
        <a:bodyPr/>
        <a:lstStyle/>
        <a:p>
          <a:endParaRPr lang="en-US"/>
        </a:p>
      </dgm:t>
    </dgm:pt>
    <dgm:pt modelId="{2FA755B6-3F61-4BAE-B62F-85002636A3C1}" type="sibTrans" cxnId="{6F87DA26-ACFD-4358-B215-6A7A4C7B86D1}">
      <dgm:prSet/>
      <dgm:spPr/>
      <dgm:t>
        <a:bodyPr/>
        <a:lstStyle/>
        <a:p>
          <a:endParaRPr lang="en-US"/>
        </a:p>
      </dgm:t>
    </dgm:pt>
    <dgm:pt modelId="{9BB50007-9786-4ADC-8FD4-9E648F9D758D}">
      <dgm:prSet/>
      <dgm:spPr/>
      <dgm:t>
        <a:bodyPr/>
        <a:lstStyle/>
        <a:p>
          <a:r>
            <a:rPr lang="en-US"/>
            <a:t>Personal experiences (Good? Bad?)</a:t>
          </a:r>
        </a:p>
      </dgm:t>
    </dgm:pt>
    <dgm:pt modelId="{8FF65117-6A6D-440C-A2EE-A4176E4F55FE}" type="parTrans" cxnId="{42D982BB-C053-42A0-A881-53FA2E8FFF3E}">
      <dgm:prSet/>
      <dgm:spPr/>
      <dgm:t>
        <a:bodyPr/>
        <a:lstStyle/>
        <a:p>
          <a:endParaRPr lang="en-US"/>
        </a:p>
      </dgm:t>
    </dgm:pt>
    <dgm:pt modelId="{4D18DE84-60DE-4CE6-82E7-856D56D230D9}" type="sibTrans" cxnId="{42D982BB-C053-42A0-A881-53FA2E8FFF3E}">
      <dgm:prSet/>
      <dgm:spPr/>
      <dgm:t>
        <a:bodyPr/>
        <a:lstStyle/>
        <a:p>
          <a:endParaRPr lang="en-US"/>
        </a:p>
      </dgm:t>
    </dgm:pt>
    <dgm:pt modelId="{D60F34CB-652A-49FC-AF0F-CD94E30FE773}" type="pres">
      <dgm:prSet presAssocID="{5CB6729E-6ADD-44BA-B947-733D6586CB82}" presName="root" presStyleCnt="0">
        <dgm:presLayoutVars>
          <dgm:dir/>
          <dgm:resizeHandles val="exact"/>
        </dgm:presLayoutVars>
      </dgm:prSet>
      <dgm:spPr/>
    </dgm:pt>
    <dgm:pt modelId="{FDE2D887-DB49-4AD5-8E29-388E3B844D4C}" type="pres">
      <dgm:prSet presAssocID="{B65271E8-BEC6-4347-9BAE-7E507C2D7753}" presName="compNode" presStyleCnt="0"/>
      <dgm:spPr/>
    </dgm:pt>
    <dgm:pt modelId="{4D4BAB4D-58F5-40DB-908B-840B3CC41E0C}" type="pres">
      <dgm:prSet presAssocID="{B65271E8-BEC6-4347-9BAE-7E507C2D7753}" presName="bgRect" presStyleLbl="bgShp" presStyleIdx="0" presStyleCnt="3"/>
      <dgm:spPr/>
    </dgm:pt>
    <dgm:pt modelId="{8C27BEB0-77EE-4DED-AE34-13D1D717AAD4}" type="pres">
      <dgm:prSet presAssocID="{B65271E8-BEC6-4347-9BAE-7E507C2D775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A1CCC8BF-AEC6-40C4-9775-8804A31A212F}" type="pres">
      <dgm:prSet presAssocID="{B65271E8-BEC6-4347-9BAE-7E507C2D7753}" presName="spaceRect" presStyleCnt="0"/>
      <dgm:spPr/>
    </dgm:pt>
    <dgm:pt modelId="{CC5C37AA-B3D5-4D9E-BA98-B62BDEB19230}" type="pres">
      <dgm:prSet presAssocID="{B65271E8-BEC6-4347-9BAE-7E507C2D7753}" presName="parTx" presStyleLbl="revTx" presStyleIdx="0" presStyleCnt="3">
        <dgm:presLayoutVars>
          <dgm:chMax val="0"/>
          <dgm:chPref val="0"/>
        </dgm:presLayoutVars>
      </dgm:prSet>
      <dgm:spPr/>
    </dgm:pt>
    <dgm:pt modelId="{2A02512F-227A-442E-BA66-FF6B387CFDA9}" type="pres">
      <dgm:prSet presAssocID="{B741DE9C-953C-4BBE-819C-6D242B392E45}" presName="sibTrans" presStyleCnt="0"/>
      <dgm:spPr/>
    </dgm:pt>
    <dgm:pt modelId="{957FCA35-C7CC-46F5-9053-2E5AD1E172E9}" type="pres">
      <dgm:prSet presAssocID="{D1D1DF0E-76CA-415F-A6B9-77E4AF941217}" presName="compNode" presStyleCnt="0"/>
      <dgm:spPr/>
    </dgm:pt>
    <dgm:pt modelId="{630C234E-CBC1-4241-95B7-095D99D682D4}" type="pres">
      <dgm:prSet presAssocID="{D1D1DF0E-76CA-415F-A6B9-77E4AF941217}" presName="bgRect" presStyleLbl="bgShp" presStyleIdx="1" presStyleCnt="3"/>
      <dgm:spPr/>
    </dgm:pt>
    <dgm:pt modelId="{0181C26C-3422-4674-AA5F-6BFF581F7689}" type="pres">
      <dgm:prSet presAssocID="{D1D1DF0E-76CA-415F-A6B9-77E4AF94121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stronaut"/>
        </a:ext>
      </dgm:extLst>
    </dgm:pt>
    <dgm:pt modelId="{3D30E5BE-40C2-4A9F-B9DB-38DC0A4369BB}" type="pres">
      <dgm:prSet presAssocID="{D1D1DF0E-76CA-415F-A6B9-77E4AF941217}" presName="spaceRect" presStyleCnt="0"/>
      <dgm:spPr/>
    </dgm:pt>
    <dgm:pt modelId="{8908CDA3-15A5-4757-91C2-80B7ABFED699}" type="pres">
      <dgm:prSet presAssocID="{D1D1DF0E-76CA-415F-A6B9-77E4AF941217}" presName="parTx" presStyleLbl="revTx" presStyleIdx="1" presStyleCnt="3">
        <dgm:presLayoutVars>
          <dgm:chMax val="0"/>
          <dgm:chPref val="0"/>
        </dgm:presLayoutVars>
      </dgm:prSet>
      <dgm:spPr/>
    </dgm:pt>
    <dgm:pt modelId="{A2A18216-D70A-447C-966D-195528246079}" type="pres">
      <dgm:prSet presAssocID="{2FA755B6-3F61-4BAE-B62F-85002636A3C1}" presName="sibTrans" presStyleCnt="0"/>
      <dgm:spPr/>
    </dgm:pt>
    <dgm:pt modelId="{8206A517-79C2-407B-8AD5-AB95CEA06128}" type="pres">
      <dgm:prSet presAssocID="{9BB50007-9786-4ADC-8FD4-9E648F9D758D}" presName="compNode" presStyleCnt="0"/>
      <dgm:spPr/>
    </dgm:pt>
    <dgm:pt modelId="{BC3C6A3C-969A-4E53-AC38-84611D7D245C}" type="pres">
      <dgm:prSet presAssocID="{9BB50007-9786-4ADC-8FD4-9E648F9D758D}" presName="bgRect" presStyleLbl="bgShp" presStyleIdx="2" presStyleCnt="3"/>
      <dgm:spPr/>
    </dgm:pt>
    <dgm:pt modelId="{AE681389-BB06-4ADD-8552-CF2E34137E2E}" type="pres">
      <dgm:prSet presAssocID="{9BB50007-9786-4ADC-8FD4-9E648F9D758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E8D09A0E-2A17-4440-B961-3FB195DC0807}" type="pres">
      <dgm:prSet presAssocID="{9BB50007-9786-4ADC-8FD4-9E648F9D758D}" presName="spaceRect" presStyleCnt="0"/>
      <dgm:spPr/>
    </dgm:pt>
    <dgm:pt modelId="{69A6C5F4-E378-44E2-86DF-7C00D34FE039}" type="pres">
      <dgm:prSet presAssocID="{9BB50007-9786-4ADC-8FD4-9E648F9D758D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7036A010-31DB-4E4A-9A11-1DA1DCB0DBC1}" type="presOf" srcId="{9BB50007-9786-4ADC-8FD4-9E648F9D758D}" destId="{69A6C5F4-E378-44E2-86DF-7C00D34FE039}" srcOrd="0" destOrd="0" presId="urn:microsoft.com/office/officeart/2018/2/layout/IconVerticalSolidList"/>
    <dgm:cxn modelId="{6F87DA26-ACFD-4358-B215-6A7A4C7B86D1}" srcId="{5CB6729E-6ADD-44BA-B947-733D6586CB82}" destId="{D1D1DF0E-76CA-415F-A6B9-77E4AF941217}" srcOrd="1" destOrd="0" parTransId="{1A5F933C-6504-405B-BB4A-824878024929}" sibTransId="{2FA755B6-3F61-4BAE-B62F-85002636A3C1}"/>
    <dgm:cxn modelId="{6CAE4A66-D0E5-4A18-A202-B6A4BD46C3A5}" type="presOf" srcId="{B65271E8-BEC6-4347-9BAE-7E507C2D7753}" destId="{CC5C37AA-B3D5-4D9E-BA98-B62BDEB19230}" srcOrd="0" destOrd="0" presId="urn:microsoft.com/office/officeart/2018/2/layout/IconVerticalSolidList"/>
    <dgm:cxn modelId="{524A7852-9BB1-43F6-B335-2559E6EB4B31}" type="presOf" srcId="{D1D1DF0E-76CA-415F-A6B9-77E4AF941217}" destId="{8908CDA3-15A5-4757-91C2-80B7ABFED699}" srcOrd="0" destOrd="0" presId="urn:microsoft.com/office/officeart/2018/2/layout/IconVerticalSolidList"/>
    <dgm:cxn modelId="{A8BB7C57-E2C5-4A17-AA4E-980584BB9C65}" srcId="{5CB6729E-6ADD-44BA-B947-733D6586CB82}" destId="{B65271E8-BEC6-4347-9BAE-7E507C2D7753}" srcOrd="0" destOrd="0" parTransId="{BEA49D0A-5E86-4BCD-A512-0E06A8963C5B}" sibTransId="{B741DE9C-953C-4BBE-819C-6D242B392E45}"/>
    <dgm:cxn modelId="{42D982BB-C053-42A0-A881-53FA2E8FFF3E}" srcId="{5CB6729E-6ADD-44BA-B947-733D6586CB82}" destId="{9BB50007-9786-4ADC-8FD4-9E648F9D758D}" srcOrd="2" destOrd="0" parTransId="{8FF65117-6A6D-440C-A2EE-A4176E4F55FE}" sibTransId="{4D18DE84-60DE-4CE6-82E7-856D56D230D9}"/>
    <dgm:cxn modelId="{D6BBCFED-8553-4DB1-B643-11AF80C7C588}" type="presOf" srcId="{5CB6729E-6ADD-44BA-B947-733D6586CB82}" destId="{D60F34CB-652A-49FC-AF0F-CD94E30FE773}" srcOrd="0" destOrd="0" presId="urn:microsoft.com/office/officeart/2018/2/layout/IconVerticalSolidList"/>
    <dgm:cxn modelId="{849268C7-A0B9-4CF5-BFFE-0A9391132016}" type="presParOf" srcId="{D60F34CB-652A-49FC-AF0F-CD94E30FE773}" destId="{FDE2D887-DB49-4AD5-8E29-388E3B844D4C}" srcOrd="0" destOrd="0" presId="urn:microsoft.com/office/officeart/2018/2/layout/IconVerticalSolidList"/>
    <dgm:cxn modelId="{C8AC82E6-FF25-43EB-AFC9-B6653FFFA60F}" type="presParOf" srcId="{FDE2D887-DB49-4AD5-8E29-388E3B844D4C}" destId="{4D4BAB4D-58F5-40DB-908B-840B3CC41E0C}" srcOrd="0" destOrd="0" presId="urn:microsoft.com/office/officeart/2018/2/layout/IconVerticalSolidList"/>
    <dgm:cxn modelId="{EB2DB816-5E4C-406B-A55E-B05F0323FC08}" type="presParOf" srcId="{FDE2D887-DB49-4AD5-8E29-388E3B844D4C}" destId="{8C27BEB0-77EE-4DED-AE34-13D1D717AAD4}" srcOrd="1" destOrd="0" presId="urn:microsoft.com/office/officeart/2018/2/layout/IconVerticalSolidList"/>
    <dgm:cxn modelId="{418468FB-FC05-4F4A-8A80-B6DE008AB04C}" type="presParOf" srcId="{FDE2D887-DB49-4AD5-8E29-388E3B844D4C}" destId="{A1CCC8BF-AEC6-40C4-9775-8804A31A212F}" srcOrd="2" destOrd="0" presId="urn:microsoft.com/office/officeart/2018/2/layout/IconVerticalSolidList"/>
    <dgm:cxn modelId="{0562E778-9389-4F51-BA95-421E2E2DF274}" type="presParOf" srcId="{FDE2D887-DB49-4AD5-8E29-388E3B844D4C}" destId="{CC5C37AA-B3D5-4D9E-BA98-B62BDEB19230}" srcOrd="3" destOrd="0" presId="urn:microsoft.com/office/officeart/2018/2/layout/IconVerticalSolidList"/>
    <dgm:cxn modelId="{52F3AB46-57D8-489C-912C-5CA6D539E6CE}" type="presParOf" srcId="{D60F34CB-652A-49FC-AF0F-CD94E30FE773}" destId="{2A02512F-227A-442E-BA66-FF6B387CFDA9}" srcOrd="1" destOrd="0" presId="urn:microsoft.com/office/officeart/2018/2/layout/IconVerticalSolidList"/>
    <dgm:cxn modelId="{085B0C14-3E55-4C02-AB9A-D04B315ADCC3}" type="presParOf" srcId="{D60F34CB-652A-49FC-AF0F-CD94E30FE773}" destId="{957FCA35-C7CC-46F5-9053-2E5AD1E172E9}" srcOrd="2" destOrd="0" presId="urn:microsoft.com/office/officeart/2018/2/layout/IconVerticalSolidList"/>
    <dgm:cxn modelId="{304B589A-20B5-487A-80B3-A8EF1F3CD34D}" type="presParOf" srcId="{957FCA35-C7CC-46F5-9053-2E5AD1E172E9}" destId="{630C234E-CBC1-4241-95B7-095D99D682D4}" srcOrd="0" destOrd="0" presId="urn:microsoft.com/office/officeart/2018/2/layout/IconVerticalSolidList"/>
    <dgm:cxn modelId="{903FE252-79C9-4498-A8A6-EBEFA3CD693C}" type="presParOf" srcId="{957FCA35-C7CC-46F5-9053-2E5AD1E172E9}" destId="{0181C26C-3422-4674-AA5F-6BFF581F7689}" srcOrd="1" destOrd="0" presId="urn:microsoft.com/office/officeart/2018/2/layout/IconVerticalSolidList"/>
    <dgm:cxn modelId="{EEAF32EA-9599-40E8-981A-5643AA6F9576}" type="presParOf" srcId="{957FCA35-C7CC-46F5-9053-2E5AD1E172E9}" destId="{3D30E5BE-40C2-4A9F-B9DB-38DC0A4369BB}" srcOrd="2" destOrd="0" presId="urn:microsoft.com/office/officeart/2018/2/layout/IconVerticalSolidList"/>
    <dgm:cxn modelId="{F4FD17AA-9306-48C8-821F-E3ED79739BEE}" type="presParOf" srcId="{957FCA35-C7CC-46F5-9053-2E5AD1E172E9}" destId="{8908CDA3-15A5-4757-91C2-80B7ABFED699}" srcOrd="3" destOrd="0" presId="urn:microsoft.com/office/officeart/2018/2/layout/IconVerticalSolidList"/>
    <dgm:cxn modelId="{18EB7E2B-FDED-4771-9C75-149565BD5741}" type="presParOf" srcId="{D60F34CB-652A-49FC-AF0F-CD94E30FE773}" destId="{A2A18216-D70A-447C-966D-195528246079}" srcOrd="3" destOrd="0" presId="urn:microsoft.com/office/officeart/2018/2/layout/IconVerticalSolidList"/>
    <dgm:cxn modelId="{B5511FB6-AAD0-4FD9-8A81-491A473E47D4}" type="presParOf" srcId="{D60F34CB-652A-49FC-AF0F-CD94E30FE773}" destId="{8206A517-79C2-407B-8AD5-AB95CEA06128}" srcOrd="4" destOrd="0" presId="urn:microsoft.com/office/officeart/2018/2/layout/IconVerticalSolidList"/>
    <dgm:cxn modelId="{24EA9CF8-753A-43F8-A469-EE2191BCBC1D}" type="presParOf" srcId="{8206A517-79C2-407B-8AD5-AB95CEA06128}" destId="{BC3C6A3C-969A-4E53-AC38-84611D7D245C}" srcOrd="0" destOrd="0" presId="urn:microsoft.com/office/officeart/2018/2/layout/IconVerticalSolidList"/>
    <dgm:cxn modelId="{3E453C98-D35E-4DBA-9B2C-6E436DD0B731}" type="presParOf" srcId="{8206A517-79C2-407B-8AD5-AB95CEA06128}" destId="{AE681389-BB06-4ADD-8552-CF2E34137E2E}" srcOrd="1" destOrd="0" presId="urn:microsoft.com/office/officeart/2018/2/layout/IconVerticalSolidList"/>
    <dgm:cxn modelId="{767C8311-70AB-427B-85EB-E85CF5150889}" type="presParOf" srcId="{8206A517-79C2-407B-8AD5-AB95CEA06128}" destId="{E8D09A0E-2A17-4440-B961-3FB195DC0807}" srcOrd="2" destOrd="0" presId="urn:microsoft.com/office/officeart/2018/2/layout/IconVerticalSolidList"/>
    <dgm:cxn modelId="{926D491D-35D0-48F3-851B-17F2C2DC3ED4}" type="presParOf" srcId="{8206A517-79C2-407B-8AD5-AB95CEA06128}" destId="{69A6C5F4-E378-44E2-86DF-7C00D34FE03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75AAEF-D6CB-4730-A979-27EBB02D27D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5A5528B-94F7-414E-8EE3-0E9E47257EC8}">
      <dgm:prSet/>
      <dgm:spPr/>
      <dgm:t>
        <a:bodyPr/>
        <a:lstStyle/>
        <a:p>
          <a:r>
            <a:rPr lang="en-US"/>
            <a:t>AVOID BURNOUT</a:t>
          </a:r>
        </a:p>
      </dgm:t>
    </dgm:pt>
    <dgm:pt modelId="{5CDD487C-5030-4233-AC5A-61EA8B1B6B7E}" type="parTrans" cxnId="{2F7E9387-3558-4056-80D2-E12A7DE33A57}">
      <dgm:prSet/>
      <dgm:spPr/>
      <dgm:t>
        <a:bodyPr/>
        <a:lstStyle/>
        <a:p>
          <a:endParaRPr lang="en-US"/>
        </a:p>
      </dgm:t>
    </dgm:pt>
    <dgm:pt modelId="{18C2CE9F-3350-4497-985B-829D2EEB0B3C}" type="sibTrans" cxnId="{2F7E9387-3558-4056-80D2-E12A7DE33A57}">
      <dgm:prSet/>
      <dgm:spPr/>
      <dgm:t>
        <a:bodyPr/>
        <a:lstStyle/>
        <a:p>
          <a:endParaRPr lang="en-US"/>
        </a:p>
      </dgm:t>
    </dgm:pt>
    <dgm:pt modelId="{26921C92-6588-40DF-BACE-179779C5B8DC}">
      <dgm:prSet/>
      <dgm:spPr/>
      <dgm:t>
        <a:bodyPr/>
        <a:lstStyle/>
        <a:p>
          <a:r>
            <a:rPr lang="en-US"/>
            <a:t>Shared vision</a:t>
          </a:r>
        </a:p>
      </dgm:t>
    </dgm:pt>
    <dgm:pt modelId="{0AC11288-12A5-4A0C-9303-4FCB5D1786AB}" type="parTrans" cxnId="{9EAC36B7-7ED6-48C9-8351-D584C7BADC93}">
      <dgm:prSet/>
      <dgm:spPr/>
      <dgm:t>
        <a:bodyPr/>
        <a:lstStyle/>
        <a:p>
          <a:endParaRPr lang="en-US"/>
        </a:p>
      </dgm:t>
    </dgm:pt>
    <dgm:pt modelId="{06403FF2-A537-4E08-93FE-B557811E7AC8}" type="sibTrans" cxnId="{9EAC36B7-7ED6-48C9-8351-D584C7BADC93}">
      <dgm:prSet/>
      <dgm:spPr/>
      <dgm:t>
        <a:bodyPr/>
        <a:lstStyle/>
        <a:p>
          <a:endParaRPr lang="en-US"/>
        </a:p>
      </dgm:t>
    </dgm:pt>
    <dgm:pt modelId="{7C7F8209-4DB8-4645-9081-39A0C853A152}">
      <dgm:prSet/>
      <dgm:spPr/>
      <dgm:t>
        <a:bodyPr/>
        <a:lstStyle/>
        <a:p>
          <a:r>
            <a:rPr lang="en-US"/>
            <a:t>Invite ALL- </a:t>
          </a:r>
        </a:p>
      </dgm:t>
    </dgm:pt>
    <dgm:pt modelId="{E5191E07-B78C-470C-BEBC-25106B3F0EFD}" type="parTrans" cxnId="{99D910FC-9BB3-43A5-8B60-A151D023FCE6}">
      <dgm:prSet/>
      <dgm:spPr/>
      <dgm:t>
        <a:bodyPr/>
        <a:lstStyle/>
        <a:p>
          <a:endParaRPr lang="en-US"/>
        </a:p>
      </dgm:t>
    </dgm:pt>
    <dgm:pt modelId="{C65A0E11-4FA0-4901-BBFA-06DFD95DD2C7}" type="sibTrans" cxnId="{99D910FC-9BB3-43A5-8B60-A151D023FCE6}">
      <dgm:prSet/>
      <dgm:spPr/>
      <dgm:t>
        <a:bodyPr/>
        <a:lstStyle/>
        <a:p>
          <a:endParaRPr lang="en-US"/>
        </a:p>
      </dgm:t>
    </dgm:pt>
    <dgm:pt modelId="{BEF1C15B-2488-4F3A-A2AA-E098C0B1F076}" type="pres">
      <dgm:prSet presAssocID="{6775AAEF-D6CB-4730-A979-27EBB02D27D4}" presName="root" presStyleCnt="0">
        <dgm:presLayoutVars>
          <dgm:dir/>
          <dgm:resizeHandles val="exact"/>
        </dgm:presLayoutVars>
      </dgm:prSet>
      <dgm:spPr/>
    </dgm:pt>
    <dgm:pt modelId="{BF216C5E-A46C-4AD6-8847-333A1EE3F74F}" type="pres">
      <dgm:prSet presAssocID="{25A5528B-94F7-414E-8EE3-0E9E47257EC8}" presName="compNode" presStyleCnt="0"/>
      <dgm:spPr/>
    </dgm:pt>
    <dgm:pt modelId="{ADB7C111-551A-4A9F-807B-01802B8A4C75}" type="pres">
      <dgm:prSet presAssocID="{25A5528B-94F7-414E-8EE3-0E9E47257EC8}" presName="bgRect" presStyleLbl="bgShp" presStyleIdx="0" presStyleCnt="3"/>
      <dgm:spPr/>
    </dgm:pt>
    <dgm:pt modelId="{C8CDA4F8-EE06-4C28-890A-78B93225EED6}" type="pres">
      <dgm:prSet presAssocID="{25A5528B-94F7-414E-8EE3-0E9E47257EC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E926E3D0-E38B-419D-8FFF-70C273B9BAA8}" type="pres">
      <dgm:prSet presAssocID="{25A5528B-94F7-414E-8EE3-0E9E47257EC8}" presName="spaceRect" presStyleCnt="0"/>
      <dgm:spPr/>
    </dgm:pt>
    <dgm:pt modelId="{FA52758F-AB69-446D-AF5C-79B279E5B3A2}" type="pres">
      <dgm:prSet presAssocID="{25A5528B-94F7-414E-8EE3-0E9E47257EC8}" presName="parTx" presStyleLbl="revTx" presStyleIdx="0" presStyleCnt="3">
        <dgm:presLayoutVars>
          <dgm:chMax val="0"/>
          <dgm:chPref val="0"/>
        </dgm:presLayoutVars>
      </dgm:prSet>
      <dgm:spPr/>
    </dgm:pt>
    <dgm:pt modelId="{4D869ACC-36E2-42CE-A450-238BD17EACD5}" type="pres">
      <dgm:prSet presAssocID="{18C2CE9F-3350-4497-985B-829D2EEB0B3C}" presName="sibTrans" presStyleCnt="0"/>
      <dgm:spPr/>
    </dgm:pt>
    <dgm:pt modelId="{E2BF3CF8-D57B-4CAE-A041-5C06E8C9AEA7}" type="pres">
      <dgm:prSet presAssocID="{26921C92-6588-40DF-BACE-179779C5B8DC}" presName="compNode" presStyleCnt="0"/>
      <dgm:spPr/>
    </dgm:pt>
    <dgm:pt modelId="{44BEB38A-DC55-49B2-9B25-DF7A024B5F04}" type="pres">
      <dgm:prSet presAssocID="{26921C92-6588-40DF-BACE-179779C5B8DC}" presName="bgRect" presStyleLbl="bgShp" presStyleIdx="1" presStyleCnt="3"/>
      <dgm:spPr/>
    </dgm:pt>
    <dgm:pt modelId="{F6E204C4-57D8-43E3-81D0-AD1C71DA280D}" type="pres">
      <dgm:prSet presAssocID="{26921C92-6588-40DF-BACE-179779C5B8D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ye"/>
        </a:ext>
      </dgm:extLst>
    </dgm:pt>
    <dgm:pt modelId="{E342B2C8-EE98-4ADE-8BCC-45141C465498}" type="pres">
      <dgm:prSet presAssocID="{26921C92-6588-40DF-BACE-179779C5B8DC}" presName="spaceRect" presStyleCnt="0"/>
      <dgm:spPr/>
    </dgm:pt>
    <dgm:pt modelId="{F42239E7-D42B-462B-AC53-92C6A1813C29}" type="pres">
      <dgm:prSet presAssocID="{26921C92-6588-40DF-BACE-179779C5B8DC}" presName="parTx" presStyleLbl="revTx" presStyleIdx="1" presStyleCnt="3">
        <dgm:presLayoutVars>
          <dgm:chMax val="0"/>
          <dgm:chPref val="0"/>
        </dgm:presLayoutVars>
      </dgm:prSet>
      <dgm:spPr/>
    </dgm:pt>
    <dgm:pt modelId="{E44A245F-0530-4607-AAC6-59D08161BDF2}" type="pres">
      <dgm:prSet presAssocID="{06403FF2-A537-4E08-93FE-B557811E7AC8}" presName="sibTrans" presStyleCnt="0"/>
      <dgm:spPr/>
    </dgm:pt>
    <dgm:pt modelId="{19DB4AFB-A8ED-406F-88F3-C43ED7117EC1}" type="pres">
      <dgm:prSet presAssocID="{7C7F8209-4DB8-4645-9081-39A0C853A152}" presName="compNode" presStyleCnt="0"/>
      <dgm:spPr/>
    </dgm:pt>
    <dgm:pt modelId="{DF740088-4BB5-41BE-AF4F-7E095FA652A5}" type="pres">
      <dgm:prSet presAssocID="{7C7F8209-4DB8-4645-9081-39A0C853A152}" presName="bgRect" presStyleLbl="bgShp" presStyleIdx="2" presStyleCnt="3"/>
      <dgm:spPr/>
    </dgm:pt>
    <dgm:pt modelId="{1FDD7915-DFCF-4819-9CAE-116228E12817}" type="pres">
      <dgm:prSet presAssocID="{7C7F8209-4DB8-4645-9081-39A0C853A15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w"/>
        </a:ext>
      </dgm:extLst>
    </dgm:pt>
    <dgm:pt modelId="{418D305C-60BD-4F5A-9C85-BA0FF42758E4}" type="pres">
      <dgm:prSet presAssocID="{7C7F8209-4DB8-4645-9081-39A0C853A152}" presName="spaceRect" presStyleCnt="0"/>
      <dgm:spPr/>
    </dgm:pt>
    <dgm:pt modelId="{C7833B52-8E79-4B68-A45D-2E61EC969D5A}" type="pres">
      <dgm:prSet presAssocID="{7C7F8209-4DB8-4645-9081-39A0C853A152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7AA10742-EB30-48B6-A8F1-A9FD03DE0A66}" type="presOf" srcId="{26921C92-6588-40DF-BACE-179779C5B8DC}" destId="{F42239E7-D42B-462B-AC53-92C6A1813C29}" srcOrd="0" destOrd="0" presId="urn:microsoft.com/office/officeart/2018/2/layout/IconVerticalSolidList"/>
    <dgm:cxn modelId="{2F7E9387-3558-4056-80D2-E12A7DE33A57}" srcId="{6775AAEF-D6CB-4730-A979-27EBB02D27D4}" destId="{25A5528B-94F7-414E-8EE3-0E9E47257EC8}" srcOrd="0" destOrd="0" parTransId="{5CDD487C-5030-4233-AC5A-61EA8B1B6B7E}" sibTransId="{18C2CE9F-3350-4497-985B-829D2EEB0B3C}"/>
    <dgm:cxn modelId="{0D120C8D-DA13-4780-973D-C9B3794422DC}" type="presOf" srcId="{6775AAEF-D6CB-4730-A979-27EBB02D27D4}" destId="{BEF1C15B-2488-4F3A-A2AA-E098C0B1F076}" srcOrd="0" destOrd="0" presId="urn:microsoft.com/office/officeart/2018/2/layout/IconVerticalSolidList"/>
    <dgm:cxn modelId="{9EAC36B7-7ED6-48C9-8351-D584C7BADC93}" srcId="{6775AAEF-D6CB-4730-A979-27EBB02D27D4}" destId="{26921C92-6588-40DF-BACE-179779C5B8DC}" srcOrd="1" destOrd="0" parTransId="{0AC11288-12A5-4A0C-9303-4FCB5D1786AB}" sibTransId="{06403FF2-A537-4E08-93FE-B557811E7AC8}"/>
    <dgm:cxn modelId="{759952C6-D25B-48C7-A096-8A517F67D20F}" type="presOf" srcId="{25A5528B-94F7-414E-8EE3-0E9E47257EC8}" destId="{FA52758F-AB69-446D-AF5C-79B279E5B3A2}" srcOrd="0" destOrd="0" presId="urn:microsoft.com/office/officeart/2018/2/layout/IconVerticalSolidList"/>
    <dgm:cxn modelId="{3FD5B0EA-D7F3-42A8-96C1-3CF20CCC3B93}" type="presOf" srcId="{7C7F8209-4DB8-4645-9081-39A0C853A152}" destId="{C7833B52-8E79-4B68-A45D-2E61EC969D5A}" srcOrd="0" destOrd="0" presId="urn:microsoft.com/office/officeart/2018/2/layout/IconVerticalSolidList"/>
    <dgm:cxn modelId="{99D910FC-9BB3-43A5-8B60-A151D023FCE6}" srcId="{6775AAEF-D6CB-4730-A979-27EBB02D27D4}" destId="{7C7F8209-4DB8-4645-9081-39A0C853A152}" srcOrd="2" destOrd="0" parTransId="{E5191E07-B78C-470C-BEBC-25106B3F0EFD}" sibTransId="{C65A0E11-4FA0-4901-BBFA-06DFD95DD2C7}"/>
    <dgm:cxn modelId="{2318D0E0-1D23-4A4A-B1EC-19EE9C037058}" type="presParOf" srcId="{BEF1C15B-2488-4F3A-A2AA-E098C0B1F076}" destId="{BF216C5E-A46C-4AD6-8847-333A1EE3F74F}" srcOrd="0" destOrd="0" presId="urn:microsoft.com/office/officeart/2018/2/layout/IconVerticalSolidList"/>
    <dgm:cxn modelId="{8EBAA96E-E41D-40E2-AB15-06764C29245D}" type="presParOf" srcId="{BF216C5E-A46C-4AD6-8847-333A1EE3F74F}" destId="{ADB7C111-551A-4A9F-807B-01802B8A4C75}" srcOrd="0" destOrd="0" presId="urn:microsoft.com/office/officeart/2018/2/layout/IconVerticalSolidList"/>
    <dgm:cxn modelId="{A1AEF1CE-AB08-49C7-A971-E2075EB06F38}" type="presParOf" srcId="{BF216C5E-A46C-4AD6-8847-333A1EE3F74F}" destId="{C8CDA4F8-EE06-4C28-890A-78B93225EED6}" srcOrd="1" destOrd="0" presId="urn:microsoft.com/office/officeart/2018/2/layout/IconVerticalSolidList"/>
    <dgm:cxn modelId="{47B5CAA8-CAAD-4CE0-9AD8-B1B78EF3622D}" type="presParOf" srcId="{BF216C5E-A46C-4AD6-8847-333A1EE3F74F}" destId="{E926E3D0-E38B-419D-8FFF-70C273B9BAA8}" srcOrd="2" destOrd="0" presId="urn:microsoft.com/office/officeart/2018/2/layout/IconVerticalSolidList"/>
    <dgm:cxn modelId="{0B267DE0-FF18-49E5-8DBA-C9271E3D755C}" type="presParOf" srcId="{BF216C5E-A46C-4AD6-8847-333A1EE3F74F}" destId="{FA52758F-AB69-446D-AF5C-79B279E5B3A2}" srcOrd="3" destOrd="0" presId="urn:microsoft.com/office/officeart/2018/2/layout/IconVerticalSolidList"/>
    <dgm:cxn modelId="{408F93F6-EAB9-4A03-A9C5-4BCB112B6A3F}" type="presParOf" srcId="{BEF1C15B-2488-4F3A-A2AA-E098C0B1F076}" destId="{4D869ACC-36E2-42CE-A450-238BD17EACD5}" srcOrd="1" destOrd="0" presId="urn:microsoft.com/office/officeart/2018/2/layout/IconVerticalSolidList"/>
    <dgm:cxn modelId="{61F7D78D-0B42-4AD9-A569-FBE058F47A3F}" type="presParOf" srcId="{BEF1C15B-2488-4F3A-A2AA-E098C0B1F076}" destId="{E2BF3CF8-D57B-4CAE-A041-5C06E8C9AEA7}" srcOrd="2" destOrd="0" presId="urn:microsoft.com/office/officeart/2018/2/layout/IconVerticalSolidList"/>
    <dgm:cxn modelId="{2280C889-11A0-4C86-B8DE-2E02C80BB95F}" type="presParOf" srcId="{E2BF3CF8-D57B-4CAE-A041-5C06E8C9AEA7}" destId="{44BEB38A-DC55-49B2-9B25-DF7A024B5F04}" srcOrd="0" destOrd="0" presId="urn:microsoft.com/office/officeart/2018/2/layout/IconVerticalSolidList"/>
    <dgm:cxn modelId="{680BC7DC-5599-49DA-AF28-D3ADB322FD76}" type="presParOf" srcId="{E2BF3CF8-D57B-4CAE-A041-5C06E8C9AEA7}" destId="{F6E204C4-57D8-43E3-81D0-AD1C71DA280D}" srcOrd="1" destOrd="0" presId="urn:microsoft.com/office/officeart/2018/2/layout/IconVerticalSolidList"/>
    <dgm:cxn modelId="{F6AB5CC4-EE1A-4E81-9F1C-D916E9FA22A7}" type="presParOf" srcId="{E2BF3CF8-D57B-4CAE-A041-5C06E8C9AEA7}" destId="{E342B2C8-EE98-4ADE-8BCC-45141C465498}" srcOrd="2" destOrd="0" presId="urn:microsoft.com/office/officeart/2018/2/layout/IconVerticalSolidList"/>
    <dgm:cxn modelId="{F75C65CC-2426-4083-BBC2-3A697A08BF52}" type="presParOf" srcId="{E2BF3CF8-D57B-4CAE-A041-5C06E8C9AEA7}" destId="{F42239E7-D42B-462B-AC53-92C6A1813C29}" srcOrd="3" destOrd="0" presId="urn:microsoft.com/office/officeart/2018/2/layout/IconVerticalSolidList"/>
    <dgm:cxn modelId="{E6F0611F-3785-45A7-9364-79C8091C4BB2}" type="presParOf" srcId="{BEF1C15B-2488-4F3A-A2AA-E098C0B1F076}" destId="{E44A245F-0530-4607-AAC6-59D08161BDF2}" srcOrd="3" destOrd="0" presId="urn:microsoft.com/office/officeart/2018/2/layout/IconVerticalSolidList"/>
    <dgm:cxn modelId="{B702F431-917A-4627-AD67-6EE8F83EC844}" type="presParOf" srcId="{BEF1C15B-2488-4F3A-A2AA-E098C0B1F076}" destId="{19DB4AFB-A8ED-406F-88F3-C43ED7117EC1}" srcOrd="4" destOrd="0" presId="urn:microsoft.com/office/officeart/2018/2/layout/IconVerticalSolidList"/>
    <dgm:cxn modelId="{7C27B4FC-0E6D-4CAA-95D7-DDD9C0149940}" type="presParOf" srcId="{19DB4AFB-A8ED-406F-88F3-C43ED7117EC1}" destId="{DF740088-4BB5-41BE-AF4F-7E095FA652A5}" srcOrd="0" destOrd="0" presId="urn:microsoft.com/office/officeart/2018/2/layout/IconVerticalSolidList"/>
    <dgm:cxn modelId="{47EC7922-ED47-4D38-A028-8FAB8E077952}" type="presParOf" srcId="{19DB4AFB-A8ED-406F-88F3-C43ED7117EC1}" destId="{1FDD7915-DFCF-4819-9CAE-116228E12817}" srcOrd="1" destOrd="0" presId="urn:microsoft.com/office/officeart/2018/2/layout/IconVerticalSolidList"/>
    <dgm:cxn modelId="{2BFDD5E3-8B78-4F16-AF95-57E74B681AE4}" type="presParOf" srcId="{19DB4AFB-A8ED-406F-88F3-C43ED7117EC1}" destId="{418D305C-60BD-4F5A-9C85-BA0FF42758E4}" srcOrd="2" destOrd="0" presId="urn:microsoft.com/office/officeart/2018/2/layout/IconVerticalSolidList"/>
    <dgm:cxn modelId="{327E38E2-57F7-4FEE-895D-956ADC1CDF9E}" type="presParOf" srcId="{19DB4AFB-A8ED-406F-88F3-C43ED7117EC1}" destId="{C7833B52-8E79-4B68-A45D-2E61EC969D5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1EA0E6-E3CC-42D5-939B-09BFBEC0AC9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6C0015B-F266-466E-9C6F-E52F449FC829}">
      <dgm:prSet/>
      <dgm:spPr/>
      <dgm:t>
        <a:bodyPr/>
        <a:lstStyle/>
        <a:p>
          <a:r>
            <a:rPr lang="en-US" dirty="0"/>
            <a:t>Share Personal Experiences “Why?”</a:t>
          </a:r>
        </a:p>
      </dgm:t>
    </dgm:pt>
    <dgm:pt modelId="{5C82E785-92D2-4851-80BA-79602F011E4B}" type="parTrans" cxnId="{02E9EDFE-9E69-4A17-94F1-2BA4549BB827}">
      <dgm:prSet/>
      <dgm:spPr/>
      <dgm:t>
        <a:bodyPr/>
        <a:lstStyle/>
        <a:p>
          <a:endParaRPr lang="en-US"/>
        </a:p>
      </dgm:t>
    </dgm:pt>
    <dgm:pt modelId="{C50132DE-E47B-46A6-9E7F-A56B704DC7DC}" type="sibTrans" cxnId="{02E9EDFE-9E69-4A17-94F1-2BA4549BB827}">
      <dgm:prSet/>
      <dgm:spPr/>
      <dgm:t>
        <a:bodyPr/>
        <a:lstStyle/>
        <a:p>
          <a:endParaRPr lang="en-US"/>
        </a:p>
      </dgm:t>
    </dgm:pt>
    <dgm:pt modelId="{21B9D7FD-EF02-42F5-85E4-2766DFABFB08}">
      <dgm:prSet/>
      <dgm:spPr/>
      <dgm:t>
        <a:bodyPr/>
        <a:lstStyle/>
        <a:p>
          <a:r>
            <a:rPr lang="en-US" dirty="0"/>
            <a:t>Write mission statement (With team)</a:t>
          </a:r>
        </a:p>
      </dgm:t>
    </dgm:pt>
    <dgm:pt modelId="{A7F307CA-FAFB-497D-BDB1-CAA4242B7C0D}" type="parTrans" cxnId="{B8B1EE06-07AE-4285-8C30-F0C5FB0BEAB7}">
      <dgm:prSet/>
      <dgm:spPr/>
      <dgm:t>
        <a:bodyPr/>
        <a:lstStyle/>
        <a:p>
          <a:endParaRPr lang="en-US"/>
        </a:p>
      </dgm:t>
    </dgm:pt>
    <dgm:pt modelId="{FCCB7E5C-66EE-4287-BD67-C0D679305FC3}" type="sibTrans" cxnId="{B8B1EE06-07AE-4285-8C30-F0C5FB0BEAB7}">
      <dgm:prSet/>
      <dgm:spPr/>
      <dgm:t>
        <a:bodyPr/>
        <a:lstStyle/>
        <a:p>
          <a:endParaRPr lang="en-US"/>
        </a:p>
      </dgm:t>
    </dgm:pt>
    <dgm:pt modelId="{63400D4C-D788-4AFF-B44A-147BAC0DC680}">
      <dgm:prSet/>
      <dgm:spPr/>
      <dgm:t>
        <a:bodyPr/>
        <a:lstStyle/>
        <a:p>
          <a:r>
            <a:rPr lang="en-US" dirty="0"/>
            <a:t>Brainstorm</a:t>
          </a:r>
        </a:p>
      </dgm:t>
    </dgm:pt>
    <dgm:pt modelId="{BCD4363C-0B73-4D03-96E7-FA8A22525B37}" type="parTrans" cxnId="{414788CB-0C3F-4C23-809D-8C473380A929}">
      <dgm:prSet/>
      <dgm:spPr/>
      <dgm:t>
        <a:bodyPr/>
        <a:lstStyle/>
        <a:p>
          <a:endParaRPr lang="en-US"/>
        </a:p>
      </dgm:t>
    </dgm:pt>
    <dgm:pt modelId="{E640B003-6A9A-4667-BDDF-D1E61ED3FC73}" type="sibTrans" cxnId="{414788CB-0C3F-4C23-809D-8C473380A929}">
      <dgm:prSet/>
      <dgm:spPr/>
      <dgm:t>
        <a:bodyPr/>
        <a:lstStyle/>
        <a:p>
          <a:endParaRPr lang="en-US"/>
        </a:p>
      </dgm:t>
    </dgm:pt>
    <dgm:pt modelId="{5C08284A-1411-4522-A6BA-D4582614D5A7}">
      <dgm:prSet/>
      <dgm:spPr/>
      <dgm:t>
        <a:bodyPr/>
        <a:lstStyle/>
        <a:p>
          <a:r>
            <a:rPr lang="en-US"/>
            <a:t>Events for families</a:t>
          </a:r>
        </a:p>
      </dgm:t>
    </dgm:pt>
    <dgm:pt modelId="{E56D98D9-9D2F-4700-BBA7-E5561D6E3A7B}" type="parTrans" cxnId="{FFDB093F-2007-42DC-A371-285025480B3D}">
      <dgm:prSet/>
      <dgm:spPr/>
      <dgm:t>
        <a:bodyPr/>
        <a:lstStyle/>
        <a:p>
          <a:endParaRPr lang="en-US"/>
        </a:p>
      </dgm:t>
    </dgm:pt>
    <dgm:pt modelId="{85DF442C-6803-47CA-850F-4E32773C5172}" type="sibTrans" cxnId="{FFDB093F-2007-42DC-A371-285025480B3D}">
      <dgm:prSet/>
      <dgm:spPr/>
      <dgm:t>
        <a:bodyPr/>
        <a:lstStyle/>
        <a:p>
          <a:endParaRPr lang="en-US"/>
        </a:p>
      </dgm:t>
    </dgm:pt>
    <dgm:pt modelId="{78A7B9B6-ADD1-4193-9DA5-10813A453E34}">
      <dgm:prSet/>
      <dgm:spPr/>
      <dgm:t>
        <a:bodyPr/>
        <a:lstStyle/>
        <a:p>
          <a:r>
            <a:rPr lang="en-US" dirty="0"/>
            <a:t>Current school events (How can we involve families?)</a:t>
          </a:r>
        </a:p>
      </dgm:t>
    </dgm:pt>
    <dgm:pt modelId="{689DFAC6-7304-49CF-B3BB-84FFF35BA565}" type="parTrans" cxnId="{1C0881BB-8B66-46D8-85C3-90C5499BD7DD}">
      <dgm:prSet/>
      <dgm:spPr/>
      <dgm:t>
        <a:bodyPr/>
        <a:lstStyle/>
        <a:p>
          <a:endParaRPr lang="en-US"/>
        </a:p>
      </dgm:t>
    </dgm:pt>
    <dgm:pt modelId="{EB44916B-D9F1-4273-8F06-0308040A23F4}" type="sibTrans" cxnId="{1C0881BB-8B66-46D8-85C3-90C5499BD7DD}">
      <dgm:prSet/>
      <dgm:spPr/>
      <dgm:t>
        <a:bodyPr/>
        <a:lstStyle/>
        <a:p>
          <a:endParaRPr lang="en-US"/>
        </a:p>
      </dgm:t>
    </dgm:pt>
    <dgm:pt modelId="{BAD40393-7827-4D7B-8AA5-2C12B9FC9799}">
      <dgm:prSet/>
      <dgm:spPr/>
      <dgm:t>
        <a:bodyPr/>
        <a:lstStyle/>
        <a:p>
          <a:r>
            <a:rPr lang="en-US"/>
            <a:t>How to commit teachers</a:t>
          </a:r>
        </a:p>
      </dgm:t>
    </dgm:pt>
    <dgm:pt modelId="{44D66977-C61A-4BA8-A818-6B5ABABCE5DA}" type="parTrans" cxnId="{26FC5503-A626-4CA4-9610-93686282B28A}">
      <dgm:prSet/>
      <dgm:spPr/>
      <dgm:t>
        <a:bodyPr/>
        <a:lstStyle/>
        <a:p>
          <a:endParaRPr lang="en-US"/>
        </a:p>
      </dgm:t>
    </dgm:pt>
    <dgm:pt modelId="{AC6694BE-460C-43EE-ACC5-DCB76726EABB}" type="sibTrans" cxnId="{26FC5503-A626-4CA4-9610-93686282B28A}">
      <dgm:prSet/>
      <dgm:spPr/>
      <dgm:t>
        <a:bodyPr/>
        <a:lstStyle/>
        <a:p>
          <a:endParaRPr lang="en-US"/>
        </a:p>
      </dgm:t>
    </dgm:pt>
    <dgm:pt modelId="{9DB39C3D-94D6-41E0-B9BF-8340DAF7F093}" type="pres">
      <dgm:prSet presAssocID="{301EA0E6-E3CC-42D5-939B-09BFBEC0AC93}" presName="root" presStyleCnt="0">
        <dgm:presLayoutVars>
          <dgm:dir/>
          <dgm:resizeHandles val="exact"/>
        </dgm:presLayoutVars>
      </dgm:prSet>
      <dgm:spPr/>
    </dgm:pt>
    <dgm:pt modelId="{2C6FA3A8-B1E5-4223-BB2D-5076467FEDBC}" type="pres">
      <dgm:prSet presAssocID="{F6C0015B-F266-466E-9C6F-E52F449FC829}" presName="compNode" presStyleCnt="0"/>
      <dgm:spPr/>
    </dgm:pt>
    <dgm:pt modelId="{ABDE36DA-DA35-4A6C-80F9-C7FC84871DCF}" type="pres">
      <dgm:prSet presAssocID="{F6C0015B-F266-466E-9C6F-E52F449FC829}" presName="bgRect" presStyleLbl="bgShp" presStyleIdx="0" presStyleCnt="3"/>
      <dgm:spPr>
        <a:solidFill>
          <a:schemeClr val="bg1">
            <a:lumMod val="85000"/>
          </a:schemeClr>
        </a:solidFill>
      </dgm:spPr>
    </dgm:pt>
    <dgm:pt modelId="{8341DEF1-E5E4-47B4-85FE-430FFD5D8566}" type="pres">
      <dgm:prSet presAssocID="{F6C0015B-F266-466E-9C6F-E52F449FC82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6978BE06-6B87-40D3-A1A3-A24CD9FB8412}" type="pres">
      <dgm:prSet presAssocID="{F6C0015B-F266-466E-9C6F-E52F449FC829}" presName="spaceRect" presStyleCnt="0"/>
      <dgm:spPr/>
    </dgm:pt>
    <dgm:pt modelId="{0D3AF54D-74A6-4DB2-8629-740AE4FDE9B9}" type="pres">
      <dgm:prSet presAssocID="{F6C0015B-F266-466E-9C6F-E52F449FC829}" presName="parTx" presStyleLbl="revTx" presStyleIdx="0" presStyleCnt="4">
        <dgm:presLayoutVars>
          <dgm:chMax val="0"/>
          <dgm:chPref val="0"/>
        </dgm:presLayoutVars>
      </dgm:prSet>
      <dgm:spPr/>
    </dgm:pt>
    <dgm:pt modelId="{1DB5815C-4009-453D-8D73-58694C5A3EC2}" type="pres">
      <dgm:prSet presAssocID="{C50132DE-E47B-46A6-9E7F-A56B704DC7DC}" presName="sibTrans" presStyleCnt="0"/>
      <dgm:spPr/>
    </dgm:pt>
    <dgm:pt modelId="{8DC6CA48-32C4-47B0-B31D-648819E811F9}" type="pres">
      <dgm:prSet presAssocID="{21B9D7FD-EF02-42F5-85E4-2766DFABFB08}" presName="compNode" presStyleCnt="0"/>
      <dgm:spPr/>
    </dgm:pt>
    <dgm:pt modelId="{98E0D83D-8EEF-494F-8D82-80211E99ADE3}" type="pres">
      <dgm:prSet presAssocID="{21B9D7FD-EF02-42F5-85E4-2766DFABFB08}" presName="bgRect" presStyleLbl="bgShp" presStyleIdx="1" presStyleCnt="3"/>
      <dgm:spPr>
        <a:solidFill>
          <a:schemeClr val="bg1">
            <a:lumMod val="85000"/>
          </a:schemeClr>
        </a:solidFill>
      </dgm:spPr>
    </dgm:pt>
    <dgm:pt modelId="{53541B31-2471-4AF0-9D00-FC73E9B2EF7D}" type="pres">
      <dgm:prSet presAssocID="{21B9D7FD-EF02-42F5-85E4-2766DFABFB0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are With Person"/>
        </a:ext>
      </dgm:extLst>
    </dgm:pt>
    <dgm:pt modelId="{B16E758C-ADF3-48BE-BBEC-B6455196666F}" type="pres">
      <dgm:prSet presAssocID="{21B9D7FD-EF02-42F5-85E4-2766DFABFB08}" presName="spaceRect" presStyleCnt="0"/>
      <dgm:spPr/>
    </dgm:pt>
    <dgm:pt modelId="{FB50C1E6-181C-4152-A769-BCE32792B26C}" type="pres">
      <dgm:prSet presAssocID="{21B9D7FD-EF02-42F5-85E4-2766DFABFB08}" presName="parTx" presStyleLbl="revTx" presStyleIdx="1" presStyleCnt="4">
        <dgm:presLayoutVars>
          <dgm:chMax val="0"/>
          <dgm:chPref val="0"/>
        </dgm:presLayoutVars>
      </dgm:prSet>
      <dgm:spPr/>
    </dgm:pt>
    <dgm:pt modelId="{7C79ECF0-6E7C-47BB-9424-FA17F9D8C16E}" type="pres">
      <dgm:prSet presAssocID="{FCCB7E5C-66EE-4287-BD67-C0D679305FC3}" presName="sibTrans" presStyleCnt="0"/>
      <dgm:spPr/>
    </dgm:pt>
    <dgm:pt modelId="{757832DB-1C2D-49D4-92F1-FE7DE7376EA1}" type="pres">
      <dgm:prSet presAssocID="{63400D4C-D788-4AFF-B44A-147BAC0DC680}" presName="compNode" presStyleCnt="0"/>
      <dgm:spPr/>
    </dgm:pt>
    <dgm:pt modelId="{4C529DED-5B86-41E8-AB0E-E90AB7CEB6FF}" type="pres">
      <dgm:prSet presAssocID="{63400D4C-D788-4AFF-B44A-147BAC0DC680}" presName="bgRect" presStyleLbl="bgShp" presStyleIdx="2" presStyleCnt="3"/>
      <dgm:spPr>
        <a:solidFill>
          <a:schemeClr val="bg1">
            <a:lumMod val="75000"/>
          </a:schemeClr>
        </a:solidFill>
      </dgm:spPr>
    </dgm:pt>
    <dgm:pt modelId="{DB21A1EC-6E8F-4509-B188-ADD3BDE57924}" type="pres">
      <dgm:prSet presAssocID="{63400D4C-D788-4AFF-B44A-147BAC0DC68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fluencer"/>
        </a:ext>
      </dgm:extLst>
    </dgm:pt>
    <dgm:pt modelId="{CA1F1E65-703B-45E5-9624-59CCD90FD309}" type="pres">
      <dgm:prSet presAssocID="{63400D4C-D788-4AFF-B44A-147BAC0DC680}" presName="spaceRect" presStyleCnt="0"/>
      <dgm:spPr/>
    </dgm:pt>
    <dgm:pt modelId="{12B96F20-308C-4F13-BFB7-3C64705143B0}" type="pres">
      <dgm:prSet presAssocID="{63400D4C-D788-4AFF-B44A-147BAC0DC680}" presName="parTx" presStyleLbl="revTx" presStyleIdx="2" presStyleCnt="4">
        <dgm:presLayoutVars>
          <dgm:chMax val="0"/>
          <dgm:chPref val="0"/>
        </dgm:presLayoutVars>
      </dgm:prSet>
      <dgm:spPr/>
    </dgm:pt>
    <dgm:pt modelId="{70DC069D-EFA8-4A70-874B-0D6044943E98}" type="pres">
      <dgm:prSet presAssocID="{63400D4C-D788-4AFF-B44A-147BAC0DC680}" presName="desTx" presStyleLbl="revTx" presStyleIdx="3" presStyleCnt="4">
        <dgm:presLayoutVars/>
      </dgm:prSet>
      <dgm:spPr/>
    </dgm:pt>
  </dgm:ptLst>
  <dgm:cxnLst>
    <dgm:cxn modelId="{26FC5503-A626-4CA4-9610-93686282B28A}" srcId="{63400D4C-D788-4AFF-B44A-147BAC0DC680}" destId="{BAD40393-7827-4D7B-8AA5-2C12B9FC9799}" srcOrd="2" destOrd="0" parTransId="{44D66977-C61A-4BA8-A818-6B5ABABCE5DA}" sibTransId="{AC6694BE-460C-43EE-ACC5-DCB76726EABB}"/>
    <dgm:cxn modelId="{B8B1EE06-07AE-4285-8C30-F0C5FB0BEAB7}" srcId="{301EA0E6-E3CC-42D5-939B-09BFBEC0AC93}" destId="{21B9D7FD-EF02-42F5-85E4-2766DFABFB08}" srcOrd="1" destOrd="0" parTransId="{A7F307CA-FAFB-497D-BDB1-CAA4242B7C0D}" sibTransId="{FCCB7E5C-66EE-4287-BD67-C0D679305FC3}"/>
    <dgm:cxn modelId="{50AE150A-6AC1-4BB4-A624-9CD014DA3116}" type="presOf" srcId="{78A7B9B6-ADD1-4193-9DA5-10813A453E34}" destId="{70DC069D-EFA8-4A70-874B-0D6044943E98}" srcOrd="0" destOrd="1" presId="urn:microsoft.com/office/officeart/2018/2/layout/IconVerticalSolidList"/>
    <dgm:cxn modelId="{BBA75A1D-2C42-4778-A9A1-EA038A48B467}" type="presOf" srcId="{5C08284A-1411-4522-A6BA-D4582614D5A7}" destId="{70DC069D-EFA8-4A70-874B-0D6044943E98}" srcOrd="0" destOrd="0" presId="urn:microsoft.com/office/officeart/2018/2/layout/IconVerticalSolidList"/>
    <dgm:cxn modelId="{FFDB093F-2007-42DC-A371-285025480B3D}" srcId="{63400D4C-D788-4AFF-B44A-147BAC0DC680}" destId="{5C08284A-1411-4522-A6BA-D4582614D5A7}" srcOrd="0" destOrd="0" parTransId="{E56D98D9-9D2F-4700-BBA7-E5561D6E3A7B}" sibTransId="{85DF442C-6803-47CA-850F-4E32773C5172}"/>
    <dgm:cxn modelId="{93C7F765-0175-447A-8708-9250D128FB8C}" type="presOf" srcId="{301EA0E6-E3CC-42D5-939B-09BFBEC0AC93}" destId="{9DB39C3D-94D6-41E0-B9BF-8340DAF7F093}" srcOrd="0" destOrd="0" presId="urn:microsoft.com/office/officeart/2018/2/layout/IconVerticalSolidList"/>
    <dgm:cxn modelId="{6F567A68-6E7C-4A70-A5D1-EE1C8FCA37AA}" type="presOf" srcId="{21B9D7FD-EF02-42F5-85E4-2766DFABFB08}" destId="{FB50C1E6-181C-4152-A769-BCE32792B26C}" srcOrd="0" destOrd="0" presId="urn:microsoft.com/office/officeart/2018/2/layout/IconVerticalSolidList"/>
    <dgm:cxn modelId="{BA88D555-3962-49DE-88FC-57D7BD5E71DF}" type="presOf" srcId="{63400D4C-D788-4AFF-B44A-147BAC0DC680}" destId="{12B96F20-308C-4F13-BFB7-3C64705143B0}" srcOrd="0" destOrd="0" presId="urn:microsoft.com/office/officeart/2018/2/layout/IconVerticalSolidList"/>
    <dgm:cxn modelId="{ED57F68A-16A8-4CFB-A4C3-5368CFE5B72B}" type="presOf" srcId="{BAD40393-7827-4D7B-8AA5-2C12B9FC9799}" destId="{70DC069D-EFA8-4A70-874B-0D6044943E98}" srcOrd="0" destOrd="2" presId="urn:microsoft.com/office/officeart/2018/2/layout/IconVerticalSolidList"/>
    <dgm:cxn modelId="{E62C18A1-D110-4219-B927-67AB8C80C7C7}" type="presOf" srcId="{F6C0015B-F266-466E-9C6F-E52F449FC829}" destId="{0D3AF54D-74A6-4DB2-8629-740AE4FDE9B9}" srcOrd="0" destOrd="0" presId="urn:microsoft.com/office/officeart/2018/2/layout/IconVerticalSolidList"/>
    <dgm:cxn modelId="{1C0881BB-8B66-46D8-85C3-90C5499BD7DD}" srcId="{63400D4C-D788-4AFF-B44A-147BAC0DC680}" destId="{78A7B9B6-ADD1-4193-9DA5-10813A453E34}" srcOrd="1" destOrd="0" parTransId="{689DFAC6-7304-49CF-B3BB-84FFF35BA565}" sibTransId="{EB44916B-D9F1-4273-8F06-0308040A23F4}"/>
    <dgm:cxn modelId="{414788CB-0C3F-4C23-809D-8C473380A929}" srcId="{301EA0E6-E3CC-42D5-939B-09BFBEC0AC93}" destId="{63400D4C-D788-4AFF-B44A-147BAC0DC680}" srcOrd="2" destOrd="0" parTransId="{BCD4363C-0B73-4D03-96E7-FA8A22525B37}" sibTransId="{E640B003-6A9A-4667-BDDF-D1E61ED3FC73}"/>
    <dgm:cxn modelId="{02E9EDFE-9E69-4A17-94F1-2BA4549BB827}" srcId="{301EA0E6-E3CC-42D5-939B-09BFBEC0AC93}" destId="{F6C0015B-F266-466E-9C6F-E52F449FC829}" srcOrd="0" destOrd="0" parTransId="{5C82E785-92D2-4851-80BA-79602F011E4B}" sibTransId="{C50132DE-E47B-46A6-9E7F-A56B704DC7DC}"/>
    <dgm:cxn modelId="{B7ACC36F-5493-4C92-9613-1CE0184F2D00}" type="presParOf" srcId="{9DB39C3D-94D6-41E0-B9BF-8340DAF7F093}" destId="{2C6FA3A8-B1E5-4223-BB2D-5076467FEDBC}" srcOrd="0" destOrd="0" presId="urn:microsoft.com/office/officeart/2018/2/layout/IconVerticalSolidList"/>
    <dgm:cxn modelId="{CAA9C6BF-EF11-4FA8-B52E-C86873CA4881}" type="presParOf" srcId="{2C6FA3A8-B1E5-4223-BB2D-5076467FEDBC}" destId="{ABDE36DA-DA35-4A6C-80F9-C7FC84871DCF}" srcOrd="0" destOrd="0" presId="urn:microsoft.com/office/officeart/2018/2/layout/IconVerticalSolidList"/>
    <dgm:cxn modelId="{05BDFF1A-11D9-4D15-804D-13D1439814C2}" type="presParOf" srcId="{2C6FA3A8-B1E5-4223-BB2D-5076467FEDBC}" destId="{8341DEF1-E5E4-47B4-85FE-430FFD5D8566}" srcOrd="1" destOrd="0" presId="urn:microsoft.com/office/officeart/2018/2/layout/IconVerticalSolidList"/>
    <dgm:cxn modelId="{E3B15C6F-BDC5-46A9-B08F-0F4BD5B60B5F}" type="presParOf" srcId="{2C6FA3A8-B1E5-4223-BB2D-5076467FEDBC}" destId="{6978BE06-6B87-40D3-A1A3-A24CD9FB8412}" srcOrd="2" destOrd="0" presId="urn:microsoft.com/office/officeart/2018/2/layout/IconVerticalSolidList"/>
    <dgm:cxn modelId="{919CFF75-75C6-4BF7-9E3F-83DB33995B93}" type="presParOf" srcId="{2C6FA3A8-B1E5-4223-BB2D-5076467FEDBC}" destId="{0D3AF54D-74A6-4DB2-8629-740AE4FDE9B9}" srcOrd="3" destOrd="0" presId="urn:microsoft.com/office/officeart/2018/2/layout/IconVerticalSolidList"/>
    <dgm:cxn modelId="{92E72E63-FBA7-4A86-A683-A9232C417AA6}" type="presParOf" srcId="{9DB39C3D-94D6-41E0-B9BF-8340DAF7F093}" destId="{1DB5815C-4009-453D-8D73-58694C5A3EC2}" srcOrd="1" destOrd="0" presId="urn:microsoft.com/office/officeart/2018/2/layout/IconVerticalSolidList"/>
    <dgm:cxn modelId="{D909AFF5-1594-433E-82C0-E303FA3DF1B5}" type="presParOf" srcId="{9DB39C3D-94D6-41E0-B9BF-8340DAF7F093}" destId="{8DC6CA48-32C4-47B0-B31D-648819E811F9}" srcOrd="2" destOrd="0" presId="urn:microsoft.com/office/officeart/2018/2/layout/IconVerticalSolidList"/>
    <dgm:cxn modelId="{05F20101-C404-4F67-90E1-D96DDBC807A4}" type="presParOf" srcId="{8DC6CA48-32C4-47B0-B31D-648819E811F9}" destId="{98E0D83D-8EEF-494F-8D82-80211E99ADE3}" srcOrd="0" destOrd="0" presId="urn:microsoft.com/office/officeart/2018/2/layout/IconVerticalSolidList"/>
    <dgm:cxn modelId="{C8B30662-CAAE-4E4B-A2FD-496895274039}" type="presParOf" srcId="{8DC6CA48-32C4-47B0-B31D-648819E811F9}" destId="{53541B31-2471-4AF0-9D00-FC73E9B2EF7D}" srcOrd="1" destOrd="0" presId="urn:microsoft.com/office/officeart/2018/2/layout/IconVerticalSolidList"/>
    <dgm:cxn modelId="{99444EC5-FDF4-46D4-AB8B-72D1D020148E}" type="presParOf" srcId="{8DC6CA48-32C4-47B0-B31D-648819E811F9}" destId="{B16E758C-ADF3-48BE-BBEC-B6455196666F}" srcOrd="2" destOrd="0" presId="urn:microsoft.com/office/officeart/2018/2/layout/IconVerticalSolidList"/>
    <dgm:cxn modelId="{7358A51A-EB47-40DD-AD58-C842B19ABF05}" type="presParOf" srcId="{8DC6CA48-32C4-47B0-B31D-648819E811F9}" destId="{FB50C1E6-181C-4152-A769-BCE32792B26C}" srcOrd="3" destOrd="0" presId="urn:microsoft.com/office/officeart/2018/2/layout/IconVerticalSolidList"/>
    <dgm:cxn modelId="{EB3A4C49-5ACA-4725-86E8-E0816C303EA4}" type="presParOf" srcId="{9DB39C3D-94D6-41E0-B9BF-8340DAF7F093}" destId="{7C79ECF0-6E7C-47BB-9424-FA17F9D8C16E}" srcOrd="3" destOrd="0" presId="urn:microsoft.com/office/officeart/2018/2/layout/IconVerticalSolidList"/>
    <dgm:cxn modelId="{69053C7F-D5F4-41FA-A362-1FDCFE9EEC10}" type="presParOf" srcId="{9DB39C3D-94D6-41E0-B9BF-8340DAF7F093}" destId="{757832DB-1C2D-49D4-92F1-FE7DE7376EA1}" srcOrd="4" destOrd="0" presId="urn:microsoft.com/office/officeart/2018/2/layout/IconVerticalSolidList"/>
    <dgm:cxn modelId="{07DF1705-CD32-432C-A027-70DBC100F543}" type="presParOf" srcId="{757832DB-1C2D-49D4-92F1-FE7DE7376EA1}" destId="{4C529DED-5B86-41E8-AB0E-E90AB7CEB6FF}" srcOrd="0" destOrd="0" presId="urn:microsoft.com/office/officeart/2018/2/layout/IconVerticalSolidList"/>
    <dgm:cxn modelId="{AAF675AF-A356-453E-84D0-9E9C94EA728A}" type="presParOf" srcId="{757832DB-1C2D-49D4-92F1-FE7DE7376EA1}" destId="{DB21A1EC-6E8F-4509-B188-ADD3BDE57924}" srcOrd="1" destOrd="0" presId="urn:microsoft.com/office/officeart/2018/2/layout/IconVerticalSolidList"/>
    <dgm:cxn modelId="{E1A352C2-5492-4661-9914-90EEF688F6C0}" type="presParOf" srcId="{757832DB-1C2D-49D4-92F1-FE7DE7376EA1}" destId="{CA1F1E65-703B-45E5-9624-59CCD90FD309}" srcOrd="2" destOrd="0" presId="urn:microsoft.com/office/officeart/2018/2/layout/IconVerticalSolidList"/>
    <dgm:cxn modelId="{DF5B44FB-6EB7-4EAF-8EAB-2744888778C7}" type="presParOf" srcId="{757832DB-1C2D-49D4-92F1-FE7DE7376EA1}" destId="{12B96F20-308C-4F13-BFB7-3C64705143B0}" srcOrd="3" destOrd="0" presId="urn:microsoft.com/office/officeart/2018/2/layout/IconVerticalSolidList"/>
    <dgm:cxn modelId="{4517BEEA-ABD6-48CF-9FB2-99E68B740658}" type="presParOf" srcId="{757832DB-1C2D-49D4-92F1-FE7DE7376EA1}" destId="{70DC069D-EFA8-4A70-874B-0D6044943E98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361EF5-E170-4FC0-A99B-9F3CD8C2B5F0}">
      <dsp:nvSpPr>
        <dsp:cNvPr id="0" name=""/>
        <dsp:cNvSpPr/>
      </dsp:nvSpPr>
      <dsp:spPr>
        <a:xfrm>
          <a:off x="0" y="2761"/>
          <a:ext cx="7315200" cy="12911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169A7C-9095-4706-B87F-93A05494B1C8}">
      <dsp:nvSpPr>
        <dsp:cNvPr id="0" name=""/>
        <dsp:cNvSpPr/>
      </dsp:nvSpPr>
      <dsp:spPr>
        <a:xfrm>
          <a:off x="390586" y="293280"/>
          <a:ext cx="710157" cy="7101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D8B728-F9B2-4513-9317-888162102AC4}">
      <dsp:nvSpPr>
        <dsp:cNvPr id="0" name=""/>
        <dsp:cNvSpPr/>
      </dsp:nvSpPr>
      <dsp:spPr>
        <a:xfrm>
          <a:off x="1491330" y="2761"/>
          <a:ext cx="3291840" cy="1291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652" tIns="136652" rIns="136652" bIns="136652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1-Parental involvement socializes (Behavior)</a:t>
          </a:r>
        </a:p>
      </dsp:txBody>
      <dsp:txXfrm>
        <a:off x="1491330" y="2761"/>
        <a:ext cx="3291840" cy="1291195"/>
      </dsp:txXfrm>
    </dsp:sp>
    <dsp:sp modelId="{70225B10-44F5-4A4C-9618-0152634B4BAA}">
      <dsp:nvSpPr>
        <dsp:cNvPr id="0" name=""/>
        <dsp:cNvSpPr/>
      </dsp:nvSpPr>
      <dsp:spPr>
        <a:xfrm>
          <a:off x="4783170" y="2761"/>
          <a:ext cx="2530571" cy="1291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652" tIns="136652" rIns="136652" bIns="136652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Parents and children have better communication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Conveys message that school matters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Conveys message that school is important</a:t>
          </a:r>
        </a:p>
      </dsp:txBody>
      <dsp:txXfrm>
        <a:off x="4783170" y="2761"/>
        <a:ext cx="2530571" cy="1291195"/>
      </dsp:txXfrm>
    </dsp:sp>
    <dsp:sp modelId="{EFFAE9F3-5EEC-4400-ABA7-290B9A49FCB7}">
      <dsp:nvSpPr>
        <dsp:cNvPr id="0" name=""/>
        <dsp:cNvSpPr/>
      </dsp:nvSpPr>
      <dsp:spPr>
        <a:xfrm>
          <a:off x="0" y="1616755"/>
          <a:ext cx="7315200" cy="12911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67F5DB-F854-429B-A74A-A702A9B38EEF}">
      <dsp:nvSpPr>
        <dsp:cNvPr id="0" name=""/>
        <dsp:cNvSpPr/>
      </dsp:nvSpPr>
      <dsp:spPr>
        <a:xfrm>
          <a:off x="390586" y="1907274"/>
          <a:ext cx="710157" cy="71015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DC2137-F55F-4AC5-8553-BBE2A5CACE43}">
      <dsp:nvSpPr>
        <dsp:cNvPr id="0" name=""/>
        <dsp:cNvSpPr/>
      </dsp:nvSpPr>
      <dsp:spPr>
        <a:xfrm>
          <a:off x="1491330" y="1616755"/>
          <a:ext cx="3291840" cy="1291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652" tIns="136652" rIns="136652" bIns="136652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2-Parental involvement generates social control (Behavior)</a:t>
          </a:r>
        </a:p>
      </dsp:txBody>
      <dsp:txXfrm>
        <a:off x="1491330" y="1616755"/>
        <a:ext cx="3291840" cy="1291195"/>
      </dsp:txXfrm>
    </dsp:sp>
    <dsp:sp modelId="{F48F1DFB-D250-4C81-BCF2-B7019B8DDA44}">
      <dsp:nvSpPr>
        <dsp:cNvPr id="0" name=""/>
        <dsp:cNvSpPr/>
      </dsp:nvSpPr>
      <dsp:spPr>
        <a:xfrm>
          <a:off x="4783170" y="1616755"/>
          <a:ext cx="2530571" cy="1291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652" tIns="136652" rIns="136652" bIns="136652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Relationships between: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/>
            <a:t>Parents and teacher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Parent's and admin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/>
            <a:t>Parents and parents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"Monitor children's behavior and teachers' practices"</a:t>
          </a:r>
        </a:p>
      </dsp:txBody>
      <dsp:txXfrm>
        <a:off x="4783170" y="1616755"/>
        <a:ext cx="2530571" cy="1291195"/>
      </dsp:txXfrm>
    </dsp:sp>
    <dsp:sp modelId="{FDA2375E-8B92-4E45-8DA3-7616CF60982A}">
      <dsp:nvSpPr>
        <dsp:cNvPr id="0" name=""/>
        <dsp:cNvSpPr/>
      </dsp:nvSpPr>
      <dsp:spPr>
        <a:xfrm>
          <a:off x="0" y="3230749"/>
          <a:ext cx="7315200" cy="12911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63E198-F364-4ADE-8A7D-AAC5C1E5B9A0}">
      <dsp:nvSpPr>
        <dsp:cNvPr id="0" name=""/>
        <dsp:cNvSpPr/>
      </dsp:nvSpPr>
      <dsp:spPr>
        <a:xfrm>
          <a:off x="390586" y="3521268"/>
          <a:ext cx="710157" cy="71015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B73A0C-03EE-4A37-90EE-7483860FD0E4}">
      <dsp:nvSpPr>
        <dsp:cNvPr id="0" name=""/>
        <dsp:cNvSpPr/>
      </dsp:nvSpPr>
      <dsp:spPr>
        <a:xfrm>
          <a:off x="1491330" y="3230749"/>
          <a:ext cx="3291840" cy="1291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652" tIns="136652" rIns="136652" bIns="136652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3-Parental involvement gives access to academic information (Cognitive)</a:t>
          </a:r>
        </a:p>
      </dsp:txBody>
      <dsp:txXfrm>
        <a:off x="1491330" y="3230749"/>
        <a:ext cx="3291840" cy="1291195"/>
      </dsp:txXfrm>
    </dsp:sp>
    <dsp:sp modelId="{F796AE37-E9B0-4F3F-94F1-8C309B23EAC8}">
      <dsp:nvSpPr>
        <dsp:cNvPr id="0" name=""/>
        <dsp:cNvSpPr/>
      </dsp:nvSpPr>
      <dsp:spPr>
        <a:xfrm>
          <a:off x="4783170" y="3230749"/>
          <a:ext cx="2530571" cy="1291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652" tIns="136652" rIns="136652" bIns="136652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Intervention because they are aware of problems sooner than later</a:t>
          </a:r>
        </a:p>
      </dsp:txBody>
      <dsp:txXfrm>
        <a:off x="4783170" y="3230749"/>
        <a:ext cx="2530571" cy="12911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4BAB4D-58F5-40DB-908B-840B3CC41E0C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27BEB0-77EE-4DED-AE34-13D1D717AAD4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5C37AA-B3D5-4D9E-BA98-B62BDEB19230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Research based</a:t>
          </a:r>
        </a:p>
      </dsp:txBody>
      <dsp:txXfrm>
        <a:off x="1941716" y="718"/>
        <a:ext cx="4571887" cy="1681139"/>
      </dsp:txXfrm>
    </dsp:sp>
    <dsp:sp modelId="{630C234E-CBC1-4241-95B7-095D99D682D4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81C26C-3422-4674-AA5F-6BFF581F7689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08CDA3-15A5-4757-91C2-80B7ABFED699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What is your purpose? (Mission Statement)</a:t>
          </a:r>
        </a:p>
      </dsp:txBody>
      <dsp:txXfrm>
        <a:off x="1941716" y="2102143"/>
        <a:ext cx="4571887" cy="1681139"/>
      </dsp:txXfrm>
    </dsp:sp>
    <dsp:sp modelId="{BC3C6A3C-969A-4E53-AC38-84611D7D245C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681389-BB06-4ADD-8552-CF2E34137E2E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A6C5F4-E378-44E2-86DF-7C00D34FE039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Personal experiences (Good? Bad?)</a:t>
          </a:r>
        </a:p>
      </dsp:txBody>
      <dsp:txXfrm>
        <a:off x="1941716" y="4203567"/>
        <a:ext cx="4571887" cy="16811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B7C111-551A-4A9F-807B-01802B8A4C75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CDA4F8-EE06-4C28-890A-78B93225EED6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52758F-AB69-446D-AF5C-79B279E5B3A2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AVOID BURNOUT</a:t>
          </a:r>
        </a:p>
      </dsp:txBody>
      <dsp:txXfrm>
        <a:off x="1941716" y="718"/>
        <a:ext cx="4571887" cy="1681139"/>
      </dsp:txXfrm>
    </dsp:sp>
    <dsp:sp modelId="{44BEB38A-DC55-49B2-9B25-DF7A024B5F04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E204C4-57D8-43E3-81D0-AD1C71DA280D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2239E7-D42B-462B-AC53-92C6A1813C29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Shared vision</a:t>
          </a:r>
        </a:p>
      </dsp:txBody>
      <dsp:txXfrm>
        <a:off x="1941716" y="2102143"/>
        <a:ext cx="4571887" cy="1681139"/>
      </dsp:txXfrm>
    </dsp:sp>
    <dsp:sp modelId="{DF740088-4BB5-41BE-AF4F-7E095FA652A5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DD7915-DFCF-4819-9CAE-116228E12817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833B52-8E79-4B68-A45D-2E61EC969D5A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Invite ALL- </a:t>
          </a:r>
        </a:p>
      </dsp:txBody>
      <dsp:txXfrm>
        <a:off x="1941716" y="4203567"/>
        <a:ext cx="4571887" cy="16811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DE36DA-DA35-4A6C-80F9-C7FC84871DCF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41DEF1-E5E4-47B4-85FE-430FFD5D8566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3AF54D-74A6-4DB2-8629-740AE4FDE9B9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Share Personal Experiences “Why?”</a:t>
          </a:r>
        </a:p>
      </dsp:txBody>
      <dsp:txXfrm>
        <a:off x="1941716" y="718"/>
        <a:ext cx="4571887" cy="1681139"/>
      </dsp:txXfrm>
    </dsp:sp>
    <dsp:sp modelId="{98E0D83D-8EEF-494F-8D82-80211E99ADE3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541B31-2471-4AF0-9D00-FC73E9B2EF7D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50C1E6-181C-4152-A769-BCE32792B26C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Write mission statement (With team)</a:t>
          </a:r>
        </a:p>
      </dsp:txBody>
      <dsp:txXfrm>
        <a:off x="1941716" y="2102143"/>
        <a:ext cx="4571887" cy="1681139"/>
      </dsp:txXfrm>
    </dsp:sp>
    <dsp:sp modelId="{4C529DED-5B86-41E8-AB0E-E90AB7CEB6FF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21A1EC-6E8F-4509-B188-ADD3BDE57924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B96F20-308C-4F13-BFB7-3C64705143B0}">
      <dsp:nvSpPr>
        <dsp:cNvPr id="0" name=""/>
        <dsp:cNvSpPr/>
      </dsp:nvSpPr>
      <dsp:spPr>
        <a:xfrm>
          <a:off x="1941716" y="4203567"/>
          <a:ext cx="2931121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Brainstorm</a:t>
          </a:r>
        </a:p>
      </dsp:txBody>
      <dsp:txXfrm>
        <a:off x="1941716" y="4203567"/>
        <a:ext cx="2931121" cy="1681139"/>
      </dsp:txXfrm>
    </dsp:sp>
    <dsp:sp modelId="{70DC069D-EFA8-4A70-874B-0D6044943E98}">
      <dsp:nvSpPr>
        <dsp:cNvPr id="0" name=""/>
        <dsp:cNvSpPr/>
      </dsp:nvSpPr>
      <dsp:spPr>
        <a:xfrm>
          <a:off x="4872838" y="4203567"/>
          <a:ext cx="1640765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Events for families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Current school events (How can we involve families?)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How to commit teachers</a:t>
          </a:r>
        </a:p>
      </dsp:txBody>
      <dsp:txXfrm>
        <a:off x="4872838" y="4203567"/>
        <a:ext cx="1640765" cy="1681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on-sheese.wikidot.com/group-ik12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nd/3.0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eacherjesusnunezmunoz.blogspot.com/2010/09/glossary-of-useful-business-words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stor.org/stable/24384463" TargetMode="External"/><Relationship Id="rId2" Type="http://schemas.openxmlformats.org/officeDocument/2006/relationships/hyperlink" Target="http://www.jstor.org/stable/414891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jstor.org/stable/41406097" TargetMode="External"/><Relationship Id="rId4" Type="http://schemas.openxmlformats.org/officeDocument/2006/relationships/hyperlink" Target="http://www.jstor.org/stable/4007115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3.0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hemwiki.ucdavis.edu/Wikitexts/Sacramento_City_College/SCC:_Chem_309/Homework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en-US" sz="5800" dirty="0">
                <a:cs typeface="Calibri Light"/>
              </a:rPr>
              <a:t>Becoming the bridge between school and home</a:t>
            </a:r>
            <a:endParaRPr lang="en-US" sz="5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56436"/>
            <a:ext cx="9144000" cy="160081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solidFill>
                  <a:schemeClr val="accent1"/>
                </a:solidFill>
                <a:cs typeface="Calibri"/>
              </a:rPr>
              <a:t>How to increase family involvement in school. </a:t>
            </a:r>
          </a:p>
          <a:p>
            <a:r>
              <a:rPr lang="en-US" dirty="0">
                <a:solidFill>
                  <a:schemeClr val="accent1"/>
                </a:solidFill>
                <a:cs typeface="Calibri"/>
              </a:rPr>
              <a:t>Luigi Novoa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E8D49-4303-428C-95A3-D1FB67B79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n-US" sz="4100"/>
              <a:t>Suggestions for parent training (</a:t>
            </a:r>
            <a:r>
              <a:rPr lang="en-US" sz="4100" err="1"/>
              <a:t>Perriel</a:t>
            </a:r>
            <a:r>
              <a:rPr lang="en-US" sz="4100"/>
              <a:t>, Y. 2015)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6B0C4-0FB7-48AB-BB47-63AAC3151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/>
              <a:t>1-Be supportive of your child</a:t>
            </a:r>
          </a:p>
          <a:p>
            <a:pPr lvl="1"/>
            <a:r>
              <a:rPr lang="en-US" sz="1700"/>
              <a:t>A parental no-show sends a message that school is not a priority or that the child is not important</a:t>
            </a:r>
          </a:p>
          <a:p>
            <a:r>
              <a:rPr lang="en-US" sz="1700"/>
              <a:t>2-Build relationships with your child (school focused)</a:t>
            </a:r>
          </a:p>
          <a:p>
            <a:r>
              <a:rPr lang="en-US" sz="1700"/>
              <a:t>3-Share insider information</a:t>
            </a:r>
          </a:p>
          <a:p>
            <a:r>
              <a:rPr lang="en-US" sz="1700"/>
              <a:t>4-Use the report card as a point, rather than a centerpiece of the discussion</a:t>
            </a:r>
          </a:p>
          <a:p>
            <a:r>
              <a:rPr lang="en-US" sz="1700"/>
              <a:t>5-Inquire about your children's progress in areas not easily measured by grades</a:t>
            </a:r>
          </a:p>
          <a:p>
            <a:pPr marL="0" indent="0">
              <a:buNone/>
            </a:pPr>
            <a:endParaRPr lang="en-US" sz="1700">
              <a:cs typeface="Calibri" panose="020F0502020204030204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3821441-C46C-419B-93E6-5EC4C1F1B9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5610" r="1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69F3AEF-58A9-4D6B-BADE-57513FF9717D}"/>
              </a:ext>
            </a:extLst>
          </p:cNvPr>
          <p:cNvSpPr txBox="1"/>
          <p:nvPr/>
        </p:nvSpPr>
        <p:spPr>
          <a:xfrm>
            <a:off x="9870532" y="6657945"/>
            <a:ext cx="2321468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48303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80644-C450-485F-9767-D30B6EC0C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n-US" sz="4100"/>
              <a:t>Suggestions for parent training (</a:t>
            </a:r>
            <a:r>
              <a:rPr lang="en-US" sz="4100" err="1"/>
              <a:t>Perriel</a:t>
            </a:r>
            <a:r>
              <a:rPr lang="en-US" sz="4100"/>
              <a:t>, Y. 2015)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AA90E-60FA-4EBA-A3D6-260D7AE88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400"/>
              <a:t>6-Ask “What can I do?”</a:t>
            </a:r>
          </a:p>
          <a:p>
            <a:pPr lvl="1"/>
            <a:r>
              <a:rPr lang="en-US" sz="1400"/>
              <a:t>Do not micro-manage</a:t>
            </a:r>
            <a:endParaRPr lang="en-US" sz="1400">
              <a:cs typeface="Calibri"/>
            </a:endParaRPr>
          </a:p>
          <a:p>
            <a:pPr lvl="1"/>
            <a:r>
              <a:rPr lang="en-US" sz="1400"/>
              <a:t>Do not do homework for them in order to get a better grade</a:t>
            </a:r>
            <a:endParaRPr lang="en-US" sz="1400">
              <a:cs typeface="Calibri"/>
            </a:endParaRPr>
          </a:p>
          <a:p>
            <a:r>
              <a:rPr lang="en-US" sz="1400"/>
              <a:t>7-Trust your child's development (focus on growth)</a:t>
            </a:r>
            <a:endParaRPr lang="en-US" sz="1400">
              <a:cs typeface="Calibri"/>
            </a:endParaRPr>
          </a:p>
          <a:p>
            <a:r>
              <a:rPr lang="en-US" sz="1400"/>
              <a:t>8-Approach teacher as a peer partner, not as a reminder of unpleasant memories of school.</a:t>
            </a:r>
            <a:endParaRPr lang="en-US" sz="1400">
              <a:cs typeface="Calibri"/>
            </a:endParaRPr>
          </a:p>
          <a:p>
            <a:r>
              <a:rPr lang="en-US" sz="1400"/>
              <a:t>9-Form parent groups</a:t>
            </a:r>
            <a:endParaRPr lang="en-US" sz="1400">
              <a:cs typeface="Calibri"/>
            </a:endParaRPr>
          </a:p>
          <a:p>
            <a:pPr marL="0" indent="0">
              <a:buNone/>
            </a:pPr>
            <a:r>
              <a:rPr lang="en-US" sz="1400"/>
              <a:t>“Both parents need to be involved in their children's education because they have separate roles to play (Popenoe 1996). Mothers are more nurturing, while fathers provide self-control and the management of emotions to control intelligence and academic achievement” (Perriel, Y. 2015).</a:t>
            </a:r>
            <a:endParaRPr lang="en-US" sz="1400">
              <a:cs typeface="Calibri" panose="020F0502020204030204"/>
            </a:endParaRPr>
          </a:p>
          <a:p>
            <a:pPr marL="0" indent="0">
              <a:buNone/>
            </a:pPr>
            <a:endParaRPr lang="en-US" sz="1400">
              <a:cs typeface="Calibri" panose="020F0502020204030204"/>
            </a:endParaRPr>
          </a:p>
          <a:p>
            <a:pPr lvl="1"/>
            <a:endParaRPr lang="en-US" sz="1400">
              <a:cs typeface="Calibri" panose="020F0502020204030204"/>
            </a:endParaRP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3" name="Picture 43" descr="A close up of a sign&#10;&#10;Description generated with high confidence">
            <a:extLst>
              <a:ext uri="{FF2B5EF4-FFF2-40B4-BE49-F238E27FC236}">
                <a16:creationId xmlns:a16="http://schemas.microsoft.com/office/drawing/2014/main" id="{59F86808-E8C9-45EE-8809-B965B599F7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9157" r="111" b="-3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8DC2F239-5B93-47C4-87D9-37B316949049}"/>
              </a:ext>
            </a:extLst>
          </p:cNvPr>
          <p:cNvSpPr txBox="1"/>
          <p:nvPr/>
        </p:nvSpPr>
        <p:spPr>
          <a:xfrm>
            <a:off x="9718246" y="6657945"/>
            <a:ext cx="247375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08093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7FA1AB-09FE-46FF-97C6-20F0D351C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2200">
                <a:solidFill>
                  <a:srgbClr val="FFFFFF"/>
                </a:solidFill>
                <a:cs typeface="Calibri Light"/>
              </a:rPr>
              <a:t>Parental involvement influences 3 outcomes (Domina, T. 2005)</a:t>
            </a:r>
            <a:endParaRPr lang="en-US" sz="2200">
              <a:solidFill>
                <a:srgbClr val="FFFFFF"/>
              </a:solidFill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E18F7F6-94FB-4390-AD1C-389E60A426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5761119"/>
              </p:ext>
            </p:extLst>
          </p:nvPr>
        </p:nvGraphicFramePr>
        <p:xfrm>
          <a:off x="4038600" y="1166648"/>
          <a:ext cx="7315200" cy="4524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5088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E6414D-5337-49C2-AE13-A35632F25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Step 1 Know Your Why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FCF95E3-0E84-4F4B-A4EC-019989C01E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999054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2305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5D0252-817B-41AA-9B84-709EC1BBB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Step 2 Recruit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1E9AB46-986E-4F2B-9D49-61EE7ED706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0484127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6879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2AC11C-5056-43AD-A3C9-60F8F79A5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Step 3 Hold First Meeting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0921C85-716D-4A68-AA34-101C780DCB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448363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8505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B61080-BD6E-4002-9DAF-3822BE6E8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anchor="t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Step 4 Plan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9D053-8CFF-49E4-B99B-278FB64E14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8993" y="1412489"/>
            <a:ext cx="2926080" cy="4363844"/>
          </a:xfrm>
        </p:spPr>
        <p:txBody>
          <a:bodyPr>
            <a:normAutofit/>
          </a:bodyPr>
          <a:lstStyle/>
          <a:p>
            <a:r>
              <a:rPr lang="en-US" sz="1700"/>
              <a:t>Revisit Mission Statement</a:t>
            </a:r>
          </a:p>
          <a:p>
            <a:r>
              <a:rPr lang="en-US" sz="1700"/>
              <a:t>What is the purpose?</a:t>
            </a:r>
          </a:p>
          <a:p>
            <a:pPr lvl="1"/>
            <a:r>
              <a:rPr lang="en-US" sz="1700"/>
              <a:t>Educate</a:t>
            </a:r>
          </a:p>
          <a:p>
            <a:pPr lvl="1"/>
            <a:r>
              <a:rPr lang="en-US" sz="1700"/>
              <a:t>Inform</a:t>
            </a:r>
          </a:p>
          <a:p>
            <a:pPr lvl="1"/>
            <a:r>
              <a:rPr lang="en-US" sz="1700"/>
              <a:t>Build Community</a:t>
            </a:r>
          </a:p>
          <a:p>
            <a:pPr lvl="1"/>
            <a:r>
              <a:rPr lang="en-US" sz="1700"/>
              <a:t>Fun Family Event</a:t>
            </a:r>
          </a:p>
          <a:p>
            <a:r>
              <a:rPr lang="en-US" sz="1700"/>
              <a:t>Who?</a:t>
            </a:r>
          </a:p>
          <a:p>
            <a:pPr lvl="1"/>
            <a:r>
              <a:rPr lang="en-US" sz="1700"/>
              <a:t>Teachers</a:t>
            </a:r>
          </a:p>
          <a:p>
            <a:pPr lvl="1"/>
            <a:r>
              <a:rPr lang="en-US" sz="1700"/>
              <a:t>Parents</a:t>
            </a:r>
          </a:p>
          <a:p>
            <a:pPr lvl="1"/>
            <a:r>
              <a:rPr lang="en-US" sz="1700"/>
              <a:t>Students</a:t>
            </a:r>
          </a:p>
          <a:p>
            <a:pPr lvl="1"/>
            <a:r>
              <a:rPr lang="en-US" sz="1700"/>
              <a:t>Community Members</a:t>
            </a:r>
          </a:p>
          <a:p>
            <a:r>
              <a:rPr lang="en-US" sz="1700"/>
              <a:t>Funds</a:t>
            </a:r>
          </a:p>
          <a:p>
            <a:pPr lvl="1"/>
            <a:r>
              <a:rPr lang="en-US" sz="1700"/>
              <a:t>Are they necessary?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F55051-AED3-42D8-BA0A-77AC833559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2926080" cy="4363844"/>
          </a:xfrm>
        </p:spPr>
        <p:txBody>
          <a:bodyPr>
            <a:normAutofit/>
          </a:bodyPr>
          <a:lstStyle/>
          <a:p>
            <a:r>
              <a:rPr lang="en-US" sz="2000"/>
              <a:t>Agenda</a:t>
            </a:r>
          </a:p>
          <a:p>
            <a:pPr lvl="1"/>
            <a:r>
              <a:rPr lang="en-US" sz="2000"/>
              <a:t>Assign Roles</a:t>
            </a:r>
          </a:p>
          <a:p>
            <a:pPr lvl="1"/>
            <a:r>
              <a:rPr lang="en-US" sz="2000"/>
              <a:t>Sign in Sheet</a:t>
            </a:r>
          </a:p>
          <a:p>
            <a:r>
              <a:rPr lang="en-US" sz="2000"/>
              <a:t>COMMUNICATE WITH STAFF!</a:t>
            </a:r>
          </a:p>
        </p:txBody>
      </p:sp>
    </p:spTree>
    <p:extLst>
      <p:ext uri="{BB962C8B-B14F-4D97-AF65-F5344CB8AC3E}">
        <p14:creationId xmlns:p14="http://schemas.microsoft.com/office/powerpoint/2010/main" val="278416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3C8A09-840E-4524-96FC-AF15ECD5C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anchor="t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**Step 5 Marketing!**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EFF4C-2C32-41ED-88B7-EFDCED6130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8993" y="1412489"/>
            <a:ext cx="2926080" cy="4363844"/>
          </a:xfrm>
        </p:spPr>
        <p:txBody>
          <a:bodyPr>
            <a:normAutofit/>
          </a:bodyPr>
          <a:lstStyle/>
          <a:p>
            <a:r>
              <a:rPr lang="en-US" sz="1400"/>
              <a:t>Home Language session AND English session</a:t>
            </a:r>
          </a:p>
          <a:p>
            <a:r>
              <a:rPr lang="en-US" sz="1400"/>
              <a:t>Food</a:t>
            </a:r>
          </a:p>
          <a:p>
            <a:r>
              <a:rPr lang="en-US" sz="1400"/>
              <a:t>Involve student work</a:t>
            </a:r>
          </a:p>
          <a:p>
            <a:pPr lvl="1"/>
            <a:r>
              <a:rPr lang="en-US" sz="1400"/>
              <a:t>Door decorations</a:t>
            </a:r>
          </a:p>
          <a:p>
            <a:r>
              <a:rPr lang="en-US" sz="1400"/>
              <a:t>TIME TIME TIME</a:t>
            </a:r>
          </a:p>
          <a:p>
            <a:pPr lvl="1"/>
            <a:r>
              <a:rPr lang="en-US" sz="1400"/>
              <a:t>Tuesdays</a:t>
            </a:r>
          </a:p>
          <a:p>
            <a:pPr lvl="1"/>
            <a:r>
              <a:rPr lang="en-US" sz="1400"/>
              <a:t>After 5:30</a:t>
            </a:r>
          </a:p>
          <a:p>
            <a:r>
              <a:rPr lang="en-US" sz="1400"/>
              <a:t>Send fliers home WITH SIGN UP</a:t>
            </a:r>
          </a:p>
          <a:p>
            <a:pPr lvl="1"/>
            <a:r>
              <a:rPr lang="en-US" sz="1400"/>
              <a:t>English and Home Language</a:t>
            </a:r>
          </a:p>
          <a:p>
            <a:pPr lvl="1"/>
            <a:r>
              <a:rPr lang="en-US" sz="1400"/>
              <a:t>If students don’t return</a:t>
            </a:r>
          </a:p>
          <a:p>
            <a:pPr lvl="2"/>
            <a:r>
              <a:rPr lang="en-US" sz="1400"/>
              <a:t>Make them call during class</a:t>
            </a:r>
          </a:p>
          <a:p>
            <a:pPr lvl="2"/>
            <a:r>
              <a:rPr lang="en-US" sz="1400"/>
              <a:t>You call </a:t>
            </a:r>
          </a:p>
          <a:p>
            <a:endParaRPr lang="en-US" sz="140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F9F9BC-8859-4884-A9F6-C69B13FD1C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2926080" cy="4363844"/>
          </a:xfrm>
        </p:spPr>
        <p:txBody>
          <a:bodyPr>
            <a:normAutofit/>
          </a:bodyPr>
          <a:lstStyle/>
          <a:p>
            <a:r>
              <a:rPr lang="en-US" sz="2000"/>
              <a:t>Robo-call</a:t>
            </a:r>
          </a:p>
          <a:p>
            <a:pPr lvl="1"/>
            <a:r>
              <a:rPr lang="en-US" sz="2000"/>
              <a:t>Day of</a:t>
            </a:r>
          </a:p>
          <a:p>
            <a:pPr lvl="1"/>
            <a:r>
              <a:rPr lang="en-US" sz="2000"/>
              <a:t>Home language and English</a:t>
            </a:r>
          </a:p>
          <a:p>
            <a:pPr lvl="1"/>
            <a:r>
              <a:rPr lang="en-US" sz="2000"/>
              <a:t>La Voz</a:t>
            </a:r>
          </a:p>
          <a:p>
            <a:r>
              <a:rPr lang="en-US" sz="2000"/>
              <a:t>Fliers </a:t>
            </a:r>
          </a:p>
          <a:p>
            <a:pPr lvl="1"/>
            <a:r>
              <a:rPr lang="en-US" sz="2000"/>
              <a:t>E-mail</a:t>
            </a:r>
          </a:p>
          <a:p>
            <a:pPr lvl="1"/>
            <a:r>
              <a:rPr lang="en-US" sz="2000"/>
              <a:t>Social Media</a:t>
            </a:r>
          </a:p>
          <a:p>
            <a:pPr lvl="1"/>
            <a:r>
              <a:rPr lang="en-US" sz="2000"/>
              <a:t>School website</a:t>
            </a:r>
          </a:p>
          <a:p>
            <a:r>
              <a:rPr lang="en-US" sz="2000"/>
              <a:t>Child care</a:t>
            </a:r>
          </a:p>
          <a:p>
            <a:pPr marL="0" indent="0">
              <a:buNone/>
            </a:pPr>
            <a:endParaRPr lang="en-US" sz="2000"/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6248276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197675-3E5D-46C7-B8C6-E338BCA38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anchor="t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Step 6 The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D07E3-7E3C-47EA-A770-CBE7B2631A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8993" y="1412489"/>
            <a:ext cx="2926080" cy="4363844"/>
          </a:xfrm>
        </p:spPr>
        <p:txBody>
          <a:bodyPr>
            <a:normAutofit/>
          </a:bodyPr>
          <a:lstStyle/>
          <a:p>
            <a:r>
              <a:rPr lang="en-US" sz="1700"/>
              <a:t>FRIENDLY GREETERS/ SIGN IN</a:t>
            </a:r>
          </a:p>
          <a:p>
            <a:r>
              <a:rPr lang="en-US" sz="1700"/>
              <a:t>Handouts</a:t>
            </a:r>
          </a:p>
          <a:p>
            <a:r>
              <a:rPr lang="en-US" sz="1700"/>
              <a:t>Questions…after the event</a:t>
            </a:r>
          </a:p>
          <a:p>
            <a:r>
              <a:rPr lang="en-US" sz="1700"/>
              <a:t>Sticky notes</a:t>
            </a:r>
          </a:p>
          <a:p>
            <a:pPr lvl="1"/>
            <a:r>
              <a:rPr lang="en-US" sz="1700"/>
              <a:t>Feedback</a:t>
            </a:r>
          </a:p>
          <a:p>
            <a:pPr lvl="1"/>
            <a:r>
              <a:rPr lang="en-US" sz="1700"/>
              <a:t>SUGGESTIONS- Provide a list of ideas</a:t>
            </a:r>
          </a:p>
          <a:p>
            <a:r>
              <a:rPr lang="en-US" sz="1700"/>
              <a:t>Show student work</a:t>
            </a:r>
          </a:p>
          <a:p>
            <a:pPr lvl="1"/>
            <a:r>
              <a:rPr lang="en-US" sz="1700"/>
              <a:t>Judge doors</a:t>
            </a:r>
          </a:p>
          <a:p>
            <a:pPr lvl="1"/>
            <a:r>
              <a:rPr lang="en-US" sz="1700"/>
              <a:t>Read Essays</a:t>
            </a:r>
          </a:p>
          <a:p>
            <a:pPr lvl="1"/>
            <a:r>
              <a:rPr lang="en-US" sz="1700"/>
              <a:t>Decorated Walls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E643CB-7083-4C91-882B-CD948CEB41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2926080" cy="4363844"/>
          </a:xfrm>
        </p:spPr>
        <p:txBody>
          <a:bodyPr>
            <a:normAutofit/>
          </a:bodyPr>
          <a:lstStyle/>
          <a:p>
            <a:r>
              <a:rPr lang="en-US" sz="2000"/>
              <a:t>Volunteer sign up</a:t>
            </a: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0363884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2D4F7-A1BD-4DEB-ADE6-5DC0C7C74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  <a:cs typeface="Calibri Light"/>
              </a:rPr>
              <a:t>References</a:t>
            </a:r>
            <a:endParaRPr lang="en-US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AAE46-0E8C-449F-A247-39821D912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>
                <a:cs typeface="Calibri"/>
              </a:rPr>
              <a:t>Domina, T. (2005). Leveling the Home Advantage: Assessing the Effectiveness of Parental Involvement in Elementary School. </a:t>
            </a:r>
            <a:r>
              <a:rPr lang="en-US" sz="2000" i="1">
                <a:cs typeface="Calibri"/>
              </a:rPr>
              <a:t>Sociology of Education,</a:t>
            </a:r>
            <a:r>
              <a:rPr lang="en-US" sz="2000">
                <a:cs typeface="Calibri"/>
              </a:rPr>
              <a:t> </a:t>
            </a:r>
            <a:r>
              <a:rPr lang="en-US" sz="2000" i="1">
                <a:cs typeface="Calibri"/>
              </a:rPr>
              <a:t>78</a:t>
            </a:r>
            <a:r>
              <a:rPr lang="en-US" sz="2000">
                <a:cs typeface="Calibri"/>
              </a:rPr>
              <a:t>(3), 233-249. Retrieved from </a:t>
            </a:r>
            <a:r>
              <a:rPr lang="en-US" sz="2000" u="sng">
                <a:cs typeface="Calibri"/>
                <a:hlinkClick r:id="rId2"/>
              </a:rPr>
              <a:t>http://www.jstor.org/stable/4148916</a:t>
            </a:r>
          </a:p>
          <a:p>
            <a:r>
              <a:rPr lang="en-US" sz="2000">
                <a:cs typeface="Calibri"/>
              </a:rPr>
              <a:t>Perriel, Y. (2015). Parental Involvement and Academic Achievements: A Case Study. </a:t>
            </a:r>
            <a:r>
              <a:rPr lang="en-US" sz="2000" i="1">
                <a:cs typeface="Calibri"/>
              </a:rPr>
              <a:t>Social and Economic Studies,64</a:t>
            </a:r>
            <a:r>
              <a:rPr lang="en-US" sz="2000">
                <a:cs typeface="Calibri"/>
              </a:rPr>
              <a:t>(1), 75-88. Retrieved from </a:t>
            </a:r>
            <a:r>
              <a:rPr lang="en-US" sz="2000" u="sng">
                <a:cs typeface="Calibri"/>
                <a:hlinkClick r:id="rId3"/>
              </a:rPr>
              <a:t>http://www.jstor.org/stable/24384463</a:t>
            </a:r>
          </a:p>
          <a:p>
            <a:r>
              <a:rPr lang="en-US" sz="2000">
                <a:cs typeface="Calibri"/>
              </a:rPr>
              <a:t>Patall, E., Cooper, H., &amp; Robinson, J. (2008). Parent Involvement in Homework: A Research Synthesis. </a:t>
            </a:r>
            <a:r>
              <a:rPr lang="en-US" sz="2000" i="1">
                <a:cs typeface="Calibri"/>
              </a:rPr>
              <a:t>Review of Educational Research,</a:t>
            </a:r>
            <a:r>
              <a:rPr lang="en-US" sz="2000">
                <a:cs typeface="Calibri"/>
              </a:rPr>
              <a:t> </a:t>
            </a:r>
            <a:r>
              <a:rPr lang="en-US" sz="2000" i="1">
                <a:cs typeface="Calibri"/>
              </a:rPr>
              <a:t>78</a:t>
            </a:r>
            <a:r>
              <a:rPr lang="en-US" sz="2000">
                <a:cs typeface="Calibri"/>
              </a:rPr>
              <a:t>(4), 1039-1101. Retrieved from </a:t>
            </a:r>
            <a:r>
              <a:rPr lang="en-US" sz="2000" u="sng">
                <a:cs typeface="Calibri"/>
                <a:hlinkClick r:id="rId4"/>
              </a:rPr>
              <a:t>http://www.jstor.org/stable/40071154</a:t>
            </a:r>
          </a:p>
          <a:p>
            <a:r>
              <a:rPr lang="en-US" sz="2000">
                <a:cs typeface="Calibri"/>
              </a:rPr>
              <a:t>Rycik, J. (2007). Focus on Parent Involvement. </a:t>
            </a:r>
            <a:r>
              <a:rPr lang="en-US" sz="2000" i="1">
                <a:cs typeface="Calibri"/>
              </a:rPr>
              <a:t>American Secondary Education,</a:t>
            </a:r>
            <a:r>
              <a:rPr lang="en-US" sz="2000">
                <a:cs typeface="Calibri"/>
              </a:rPr>
              <a:t> </a:t>
            </a:r>
            <a:r>
              <a:rPr lang="en-US" sz="2000" i="1">
                <a:cs typeface="Calibri"/>
              </a:rPr>
              <a:t>36</a:t>
            </a:r>
            <a:r>
              <a:rPr lang="en-US" sz="2000">
                <a:cs typeface="Calibri"/>
              </a:rPr>
              <a:t>(1), 47-48. Retrieved from </a:t>
            </a:r>
            <a:r>
              <a:rPr lang="en-US" sz="2000" u="sng">
                <a:cs typeface="Calibri"/>
                <a:hlinkClick r:id="rId5"/>
              </a:rPr>
              <a:t>http://www.jstor.org/stable/41406097</a:t>
            </a:r>
            <a:endParaRPr lang="en-US" sz="2000" u="sng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849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C600A5-E566-4E42-A79A-91041999F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D0700-8B96-49D3-9E3F-F5FC62DED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>
                <a:cs typeface="Calibri"/>
              </a:rPr>
              <a:t>“The broad view of involvement affirms the parent's role as the child's primary teacher and the home as the child's first classroom ”- Perriel (2015)</a:t>
            </a:r>
          </a:p>
        </p:txBody>
      </p:sp>
    </p:spTree>
    <p:extLst>
      <p:ext uri="{BB962C8B-B14F-4D97-AF65-F5344CB8AC3E}">
        <p14:creationId xmlns:p14="http://schemas.microsoft.com/office/powerpoint/2010/main" val="1409436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A3BD2D-D2EB-44BA-9157-3211CF2C3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Types of involvement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CB4BFB-197E-4B41-AD34-861F233102C7}"/>
              </a:ext>
            </a:extLst>
          </p:cNvPr>
          <p:cNvSpPr txBox="1"/>
          <p:nvPr/>
        </p:nvSpPr>
        <p:spPr>
          <a:xfrm>
            <a:off x="4038601" y="5441464"/>
            <a:ext cx="7188199" cy="129209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"She also observed that an accurate prediction of student achievement in school is not based on income or social status </a:t>
            </a:r>
            <a:r>
              <a:rPr lang="en-US" b="1" u="sng" dirty="0"/>
              <a:t>but on the extent</a:t>
            </a:r>
            <a:r>
              <a:rPr lang="en-US" dirty="0"/>
              <a:t> to which students' families are involved in their education.” (</a:t>
            </a:r>
            <a:r>
              <a:rPr lang="en-US" dirty="0" err="1"/>
              <a:t>Perriel</a:t>
            </a:r>
            <a:r>
              <a:rPr lang="en-US" dirty="0"/>
              <a:t>, Y. (2015).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AE3AB2A-25C1-46B7-9AA8-4B9F5E39EE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584392"/>
              </p:ext>
            </p:extLst>
          </p:nvPr>
        </p:nvGraphicFramePr>
        <p:xfrm>
          <a:off x="3578088" y="530088"/>
          <a:ext cx="7648712" cy="4545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9038">
                  <a:extLst>
                    <a:ext uri="{9D8B030D-6E8A-4147-A177-3AD203B41FA5}">
                      <a16:colId xmlns:a16="http://schemas.microsoft.com/office/drawing/2014/main" val="3586583071"/>
                    </a:ext>
                  </a:extLst>
                </a:gridCol>
                <a:gridCol w="3859674">
                  <a:extLst>
                    <a:ext uri="{9D8B030D-6E8A-4147-A177-3AD203B41FA5}">
                      <a16:colId xmlns:a16="http://schemas.microsoft.com/office/drawing/2014/main" val="2479136159"/>
                    </a:ext>
                  </a:extLst>
                </a:gridCol>
              </a:tblGrid>
              <a:tr h="367194">
                <a:tc>
                  <a:txBody>
                    <a:bodyPr/>
                    <a:lstStyle/>
                    <a:p>
                      <a:r>
                        <a:rPr lang="en-US" sz="2000" dirty="0"/>
                        <a:t>School-centered</a:t>
                      </a:r>
                    </a:p>
                  </a:txBody>
                  <a:tcPr marL="62943" marR="62943" marT="31471" marB="31471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Home-Centered</a:t>
                      </a:r>
                    </a:p>
                  </a:txBody>
                  <a:tcPr marL="62943" marR="62943" marT="31471" marB="31471"/>
                </a:tc>
                <a:extLst>
                  <a:ext uri="{0D108BD9-81ED-4DB2-BD59-A6C34878D82A}">
                    <a16:rowId xmlns:a16="http://schemas.microsoft.com/office/drawing/2014/main" val="18530689"/>
                  </a:ext>
                </a:extLst>
              </a:tr>
              <a:tr h="3371508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dirty="0"/>
                        <a:t>PTA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800" dirty="0"/>
                        <a:t>Classroom volunteer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800" dirty="0"/>
                        <a:t>Field Trip volunteer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800" dirty="0"/>
                        <a:t>Parent-Teacher Conferences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800" dirty="0"/>
                        <a:t>Parent nights/workshops</a:t>
                      </a:r>
                    </a:p>
                  </a:txBody>
                  <a:tcPr marL="62943" marR="62943" marT="31471" marB="3147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dirty="0"/>
                        <a:t>Checking homework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800" dirty="0"/>
                        <a:t>Reinforce and encourage the importance of discipline and schooling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800" dirty="0"/>
                        <a:t>Parent-school communication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800" dirty="0"/>
                        <a:t>Monitoring children's learning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800" dirty="0"/>
                        <a:t>Provide learning activities coordinated with school work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800" dirty="0"/>
                        <a:t>Involvement and collaboration with community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800" dirty="0"/>
                        <a:t>Healthy breakfast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800" dirty="0"/>
                        <a:t>Safe home environment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800" dirty="0"/>
                        <a:t>Rules about when, where, or how homework is done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800" dirty="0"/>
                        <a:t>Provide structure and self-autonomy</a:t>
                      </a:r>
                    </a:p>
                  </a:txBody>
                  <a:tcPr marL="62943" marR="62943" marT="31471" marB="31471"/>
                </a:tc>
                <a:extLst>
                  <a:ext uri="{0D108BD9-81ED-4DB2-BD59-A6C34878D82A}">
                    <a16:rowId xmlns:a16="http://schemas.microsoft.com/office/drawing/2014/main" val="2469341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684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0E0387-9E49-4BD0-A932-DA029FA72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involved should parents be?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E8CA11-B9E1-4099-BD24-8E9A0DC9BD4C}"/>
              </a:ext>
            </a:extLst>
          </p:cNvPr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Domina, T. (2005). Leveling the Home Advantage: Assessing the Effectiveness of Parental Involvement in Elementary School.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26652DC4-8688-4FAD-81C1-A646DB1568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1534928"/>
              </p:ext>
            </p:extLst>
          </p:nvPr>
        </p:nvGraphicFramePr>
        <p:xfrm>
          <a:off x="4038600" y="1313299"/>
          <a:ext cx="7188199" cy="3091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5305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748C27-4B7A-4D8F-AB35-F1453EDB1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2600">
                <a:solidFill>
                  <a:srgbClr val="FFFFFF"/>
                </a:solidFill>
              </a:rPr>
              <a:t>Is involvement always good?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C3E7D56-ACA7-4DF1-AFDC-F9A6EE7D4E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8236658"/>
              </p:ext>
            </p:extLst>
          </p:nvPr>
        </p:nvGraphicFramePr>
        <p:xfrm>
          <a:off x="4038600" y="1351278"/>
          <a:ext cx="7315201" cy="4195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347">
                  <a:extLst>
                    <a:ext uri="{9D8B030D-6E8A-4147-A177-3AD203B41FA5}">
                      <a16:colId xmlns:a16="http://schemas.microsoft.com/office/drawing/2014/main" val="1308052536"/>
                    </a:ext>
                  </a:extLst>
                </a:gridCol>
                <a:gridCol w="3428854">
                  <a:extLst>
                    <a:ext uri="{9D8B030D-6E8A-4147-A177-3AD203B41FA5}">
                      <a16:colId xmlns:a16="http://schemas.microsoft.com/office/drawing/2014/main" val="1104089663"/>
                    </a:ext>
                  </a:extLst>
                </a:gridCol>
              </a:tblGrid>
              <a:tr h="37162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Potential effects of parental involvement in homework (</a:t>
                      </a:r>
                      <a:r>
                        <a:rPr lang="en-US" sz="1700" dirty="0" err="1"/>
                        <a:t>Patall</a:t>
                      </a:r>
                      <a:r>
                        <a:rPr lang="en-US" sz="1700" dirty="0"/>
                        <a:t>, E Et al. 2008)</a:t>
                      </a:r>
                    </a:p>
                  </a:txBody>
                  <a:tcPr marL="84460" marR="84460" marT="42230" marB="4223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715808"/>
                  </a:ext>
                </a:extLst>
              </a:tr>
              <a:tr h="37162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Positive Effects</a:t>
                      </a:r>
                    </a:p>
                  </a:txBody>
                  <a:tcPr marL="84460" marR="84460" marT="42230" marB="422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Negative Effects</a:t>
                      </a:r>
                    </a:p>
                  </a:txBody>
                  <a:tcPr marL="84460" marR="84460" marT="42230" marB="42230"/>
                </a:tc>
                <a:extLst>
                  <a:ext uri="{0D108BD9-81ED-4DB2-BD59-A6C34878D82A}">
                    <a16:rowId xmlns:a16="http://schemas.microsoft.com/office/drawing/2014/main" val="687007965"/>
                  </a:ext>
                </a:extLst>
              </a:tr>
              <a:tr h="341219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dirty="0"/>
                        <a:t>Accelerates learning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dirty="0"/>
                        <a:t>Enhances proximal achievement-related outcomes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dirty="0"/>
                        <a:t>Promotes positive attitude of school and work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dirty="0"/>
                        <a:t>Facilitates communication between parent and child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dirty="0"/>
                        <a:t>Facilitates communication between parent and teacher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dirty="0"/>
                        <a:t>Improves behavior during homework and school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dirty="0"/>
                        <a:t>Enhances development of self-regulation and study skills</a:t>
                      </a:r>
                    </a:p>
                  </a:txBody>
                  <a:tcPr marL="84460" marR="84460" marT="42230" marB="4223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dirty="0"/>
                        <a:t>Interference with learning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dirty="0"/>
                        <a:t>Confusion of instructional techniques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dirty="0"/>
                        <a:t>Emotional costs and tension (problems)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dirty="0"/>
                        <a:t>Increased differences between high and low achievers</a:t>
                      </a:r>
                    </a:p>
                  </a:txBody>
                  <a:tcPr marL="84460" marR="84460" marT="42230" marB="42230"/>
                </a:tc>
                <a:extLst>
                  <a:ext uri="{0D108BD9-81ED-4DB2-BD59-A6C34878D82A}">
                    <a16:rowId xmlns:a16="http://schemas.microsoft.com/office/drawing/2014/main" val="997838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518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A22292-B096-408C-992E-825B7CD84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Importance of providing training: Increases Completion Rate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281FF4-6972-4F24-B546-B92A0A355247}"/>
              </a:ext>
            </a:extLst>
          </p:cNvPr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 ”...the average student who had a parent trained to be involved with homework had a higher homework completion rate than did about 61 % of students without a trained parent” (</a:t>
            </a:r>
            <a:r>
              <a:rPr lang="en-US" dirty="0" err="1"/>
              <a:t>Patall</a:t>
            </a:r>
            <a:r>
              <a:rPr lang="en-US" dirty="0"/>
              <a:t>, E, et al. 2008).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F19EF1F-7A01-4003-8858-57807DD721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1937142"/>
              </p:ext>
            </p:extLst>
          </p:nvPr>
        </p:nvGraphicFramePr>
        <p:xfrm>
          <a:off x="4038600" y="1313299"/>
          <a:ext cx="7188199" cy="3091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1112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935B6-DB2F-4D9F-8DB6-BFFC16722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n-US" dirty="0"/>
              <a:t>Homework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A12D7-4AE7-4937-95D0-E254EBFAB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/>
              <a:t>Refusing to do homework</a:t>
            </a:r>
          </a:p>
          <a:p>
            <a:r>
              <a:rPr lang="en-US" sz="1800" dirty="0"/>
              <a:t>Being frustrated by homework</a:t>
            </a:r>
          </a:p>
          <a:p>
            <a:r>
              <a:rPr lang="en-US" sz="1800" dirty="0"/>
              <a:t>Complaining about homework</a:t>
            </a:r>
          </a:p>
          <a:p>
            <a:r>
              <a:rPr lang="en-US" sz="1800" dirty="0"/>
              <a:t>Being sent to the office for poor homework behavior</a:t>
            </a:r>
          </a:p>
          <a:p>
            <a:r>
              <a:rPr lang="en-US" sz="1800" dirty="0"/>
              <a:t>Tension between parent and child</a:t>
            </a:r>
          </a:p>
          <a:p>
            <a:r>
              <a:rPr lang="en-US" sz="1800" dirty="0"/>
              <a:t>Increased fatigue and disappointment</a:t>
            </a:r>
          </a:p>
          <a:p>
            <a:pPr marL="0" indent="0">
              <a:buNone/>
            </a:pPr>
            <a:endParaRPr lang="en-US" sz="1800" dirty="0">
              <a:cs typeface="Calibri" panose="020F0502020204030204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 descr="A picture containing text, book&#10;&#10;Description generated with very high confidence">
            <a:extLst>
              <a:ext uri="{FF2B5EF4-FFF2-40B4-BE49-F238E27FC236}">
                <a16:creationId xmlns:a16="http://schemas.microsoft.com/office/drawing/2014/main" id="{0E0A1A81-1224-4E3C-9090-357CCFDB40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241" r="3" b="3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53A60B9-D111-4E45-AEA5-4D39D781AEFE}"/>
              </a:ext>
            </a:extLst>
          </p:cNvPr>
          <p:cNvSpPr txBox="1"/>
          <p:nvPr/>
        </p:nvSpPr>
        <p:spPr>
          <a:xfrm>
            <a:off x="9737482" y="6657945"/>
            <a:ext cx="2454518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1726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E921B0-FEB4-4B63-9853-BE7B23254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Importance of providing training: Reduces Homework Problems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CF906D-A3C4-42AC-97BB-D621A6972DC5}"/>
              </a:ext>
            </a:extLst>
          </p:cNvPr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"...the average student whose parents were trained to be involved with homework had fewer homework problems than did about 80% of students whose parents were not trained” (</a:t>
            </a:r>
            <a:r>
              <a:rPr lang="en-US" dirty="0" err="1"/>
              <a:t>Patall</a:t>
            </a:r>
            <a:r>
              <a:rPr lang="en-US" dirty="0"/>
              <a:t>, E, et al. 2008). 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A7DFBEB-5458-4AF9-A357-C83A97F939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8152800"/>
              </p:ext>
            </p:extLst>
          </p:nvPr>
        </p:nvGraphicFramePr>
        <p:xfrm>
          <a:off x="4038600" y="1313299"/>
          <a:ext cx="7188199" cy="3091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7656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1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7B1344-8689-405C-8D44-69B27E567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Importance of providing training: Increases quality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16BA83-98AD-404C-A68E-660414085C5C}"/>
              </a:ext>
            </a:extLst>
          </p:cNvPr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“…the average elementary school student whose parents were trained to be involved in homework per- formed better than about 59% of students whose parents were not trained” (Patall, E, et al. 2008).**Grades 2-5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0FD5266-9E8C-4679-855A-6D9DCF0F5D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730211"/>
              </p:ext>
            </p:extLst>
          </p:nvPr>
        </p:nvGraphicFramePr>
        <p:xfrm>
          <a:off x="4038600" y="1313299"/>
          <a:ext cx="7188199" cy="3091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7240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1146</Words>
  <Application>Microsoft Office PowerPoint</Application>
  <PresentationFormat>Widescreen</PresentationFormat>
  <Paragraphs>160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Becoming the bridge between school and home</vt:lpstr>
      <vt:lpstr>PowerPoint Presentation</vt:lpstr>
      <vt:lpstr>Types of involvement</vt:lpstr>
      <vt:lpstr>How involved should parents be?</vt:lpstr>
      <vt:lpstr>Is involvement always good?</vt:lpstr>
      <vt:lpstr>Importance of providing training: Increases Completion Rate</vt:lpstr>
      <vt:lpstr>Homework problems</vt:lpstr>
      <vt:lpstr>Importance of providing training: Reduces Homework Problems</vt:lpstr>
      <vt:lpstr>Importance of providing training: Increases quality</vt:lpstr>
      <vt:lpstr>Suggestions for parent training (Perriel, Y. 2015)</vt:lpstr>
      <vt:lpstr>Suggestions for parent training (Perriel, Y. 2015)</vt:lpstr>
      <vt:lpstr>Parental involvement influences 3 outcomes (Domina, T. 2005)</vt:lpstr>
      <vt:lpstr>Step 1 Know Your Why</vt:lpstr>
      <vt:lpstr>Step 2 Recruit</vt:lpstr>
      <vt:lpstr>Step 3 Hold First Meeting</vt:lpstr>
      <vt:lpstr>Step 4 Plan Event</vt:lpstr>
      <vt:lpstr>**Step 5 Marketing!**</vt:lpstr>
      <vt:lpstr>Step 6 The Event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Becoming the bridge between school and home</dc:title>
  <dc:creator>Novoa, Luiz</dc:creator>
  <cp:lastModifiedBy>Maria Garcia</cp:lastModifiedBy>
  <cp:revision>1</cp:revision>
  <dcterms:created xsi:type="dcterms:W3CDTF">2019-12-04T03:27:58Z</dcterms:created>
  <dcterms:modified xsi:type="dcterms:W3CDTF">2020-02-06T03:03:34Z</dcterms:modified>
</cp:coreProperties>
</file>