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9"/>
    <p:restoredTop sz="94613"/>
  </p:normalViewPr>
  <p:slideViewPr>
    <p:cSldViewPr snapToGrid="0" snapToObjects="1">
      <p:cViewPr varScale="1">
        <p:scale>
          <a:sx n="109" d="100"/>
          <a:sy n="109" d="100"/>
        </p:scale>
        <p:origin x="-1040" y="-11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7224938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2" name="Shape 3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Shape 44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5" name="Shape 44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Shape 45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1" name="Shape 45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Shape 45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7" name="Shape 4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Shape 4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6" name="Shape 4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Shape 4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5" name="Shape 4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2"/>
        <p:cNvGrpSpPr/>
        <p:nvPr/>
      </p:nvGrpSpPr>
      <p:grpSpPr>
        <a:xfrm>
          <a:off x="0" y="0"/>
          <a:ext cx="0" cy="0"/>
          <a:chOff x="0" y="0"/>
          <a:chExt cx="0" cy="0"/>
        </a:xfrm>
      </p:grpSpPr>
      <p:sp>
        <p:nvSpPr>
          <p:cNvPr id="513" name="Shape 51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4" name="Shape 51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Shape 51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0" name="Shape 5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4"/>
        <p:cNvGrpSpPr/>
        <p:nvPr/>
      </p:nvGrpSpPr>
      <p:grpSpPr>
        <a:xfrm>
          <a:off x="0" y="0"/>
          <a:ext cx="0" cy="0"/>
          <a:chOff x="0" y="0"/>
          <a:chExt cx="0" cy="0"/>
        </a:xfrm>
      </p:grpSpPr>
      <p:sp>
        <p:nvSpPr>
          <p:cNvPr id="525" name="Shape 52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6" name="Shape 5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0"/>
        <p:cNvGrpSpPr/>
        <p:nvPr/>
      </p:nvGrpSpPr>
      <p:grpSpPr>
        <a:xfrm>
          <a:off x="0" y="0"/>
          <a:ext cx="0" cy="0"/>
          <a:chOff x="0" y="0"/>
          <a:chExt cx="0" cy="0"/>
        </a:xfrm>
      </p:grpSpPr>
      <p:sp>
        <p:nvSpPr>
          <p:cNvPr id="531" name="Shape 53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2" name="Shape 5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Shape 53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8" name="Shape 5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Shape 39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7" name="Shape 3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Shape 54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4" name="Shape 5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8"/>
        <p:cNvGrpSpPr/>
        <p:nvPr/>
      </p:nvGrpSpPr>
      <p:grpSpPr>
        <a:xfrm>
          <a:off x="0" y="0"/>
          <a:ext cx="0" cy="0"/>
          <a:chOff x="0" y="0"/>
          <a:chExt cx="0" cy="0"/>
        </a:xfrm>
      </p:grpSpPr>
      <p:sp>
        <p:nvSpPr>
          <p:cNvPr id="549" name="Shape 54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0" name="Shape 5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Shape 55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6" name="Shape 5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Shape 5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2" name="Shape 5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Shape 40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3" name="Shape 4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Shape 40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9" name="Shape 40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3"/>
        <p:cNvGrpSpPr/>
        <p:nvPr/>
      </p:nvGrpSpPr>
      <p:grpSpPr>
        <a:xfrm>
          <a:off x="0" y="0"/>
          <a:ext cx="0" cy="0"/>
          <a:chOff x="0" y="0"/>
          <a:chExt cx="0" cy="0"/>
        </a:xfrm>
      </p:grpSpPr>
      <p:sp>
        <p:nvSpPr>
          <p:cNvPr id="414" name="Shape 41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5" name="Shape 41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Shape 42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1" name="Shape 42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Shape 42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7" name="Shape 42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Shape 43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3" name="Shape 43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Shape 43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9" name="Shape 43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p:nvPr/>
        </p:nvSpPr>
        <p:spPr>
          <a:xfrm>
            <a:off x="2630450" y="630150"/>
            <a:ext cx="3883200" cy="38832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1"/>
          <p:cNvSpPr/>
          <p:nvPr/>
        </p:nvSpPr>
        <p:spPr>
          <a:xfrm>
            <a:off x="5430350" y="228600"/>
            <a:ext cx="1388100" cy="13881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a:off x="5908250" y="4660825"/>
            <a:ext cx="605400" cy="605400"/>
          </a:xfrm>
          <a:prstGeom prst="ellips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2706650" y="3872629"/>
            <a:ext cx="1097700" cy="10977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4"/>
          <p:cNvSpPr/>
          <p:nvPr/>
        </p:nvSpPr>
        <p:spPr>
          <a:xfrm>
            <a:off x="2081694" y="771271"/>
            <a:ext cx="774600" cy="774600"/>
          </a:xfrm>
          <a:prstGeom prst="ellips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15"/>
          <p:cNvSpPr/>
          <p:nvPr/>
        </p:nvSpPr>
        <p:spPr>
          <a:xfrm>
            <a:off x="6513651" y="161669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16"/>
          <p:cNvSpPr/>
          <p:nvPr/>
        </p:nvSpPr>
        <p:spPr>
          <a:xfrm>
            <a:off x="2420476" y="3612044"/>
            <a:ext cx="336900" cy="3369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p:nvPr/>
        </p:nvSpPr>
        <p:spPr>
          <a:xfrm>
            <a:off x="2362484" y="1670133"/>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 name="Shape 18"/>
          <p:cNvSpPr/>
          <p:nvPr/>
        </p:nvSpPr>
        <p:spPr>
          <a:xfrm>
            <a:off x="6818461" y="1338692"/>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 name="Shape 19"/>
          <p:cNvSpPr/>
          <p:nvPr/>
        </p:nvSpPr>
        <p:spPr>
          <a:xfrm>
            <a:off x="6163989" y="4374525"/>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p:nvPr/>
        </p:nvSpPr>
        <p:spPr>
          <a:xfrm>
            <a:off x="2300611" y="990190"/>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21" name="Shape 21"/>
          <p:cNvGrpSpPr/>
          <p:nvPr/>
        </p:nvGrpSpPr>
        <p:grpSpPr>
          <a:xfrm>
            <a:off x="3001075" y="4182123"/>
            <a:ext cx="508851" cy="478711"/>
            <a:chOff x="5972700" y="2330200"/>
            <a:chExt cx="411625" cy="387275"/>
          </a:xfrm>
        </p:grpSpPr>
        <p:sp>
          <p:nvSpPr>
            <p:cNvPr id="22" name="Shape 22"/>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23"/>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4" name="Shape 24"/>
          <p:cNvGrpSpPr/>
          <p:nvPr/>
        </p:nvGrpSpPr>
        <p:grpSpPr>
          <a:xfrm>
            <a:off x="5861768" y="506559"/>
            <a:ext cx="524975" cy="832145"/>
            <a:chOff x="6718575" y="2318625"/>
            <a:chExt cx="256950" cy="407375"/>
          </a:xfrm>
        </p:grpSpPr>
        <p:sp>
          <p:nvSpPr>
            <p:cNvPr id="25" name="Shape 25"/>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FFFF"/>
                </a:solidFill>
              </a:endParaRPr>
            </a:p>
          </p:txBody>
        </p:sp>
        <p:sp>
          <p:nvSpPr>
            <p:cNvPr id="26" name="Shape 26"/>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FFFF"/>
                </a:solidFill>
              </a:endParaRPr>
            </a:p>
          </p:txBody>
        </p:sp>
        <p:sp>
          <p:nvSpPr>
            <p:cNvPr id="27" name="Shape 27"/>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FFFF"/>
                </a:solidFill>
              </a:endParaRPr>
            </a:p>
          </p:txBody>
        </p:sp>
        <p:sp>
          <p:nvSpPr>
            <p:cNvPr id="28" name="Shape 28"/>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FFFF"/>
                </a:solidFill>
              </a:endParaRPr>
            </a:p>
          </p:txBody>
        </p:sp>
        <p:sp>
          <p:nvSpPr>
            <p:cNvPr id="29" name="Shape 29"/>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FFFF"/>
                </a:solidFill>
              </a:endParaRPr>
            </a:p>
          </p:txBody>
        </p:sp>
        <p:sp>
          <p:nvSpPr>
            <p:cNvPr id="30" name="Shape 30"/>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FFFF"/>
                </a:solidFill>
              </a:endParaRPr>
            </a:p>
          </p:txBody>
        </p:sp>
        <p:sp>
          <p:nvSpPr>
            <p:cNvPr id="31" name="Shape 31"/>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FFFF"/>
                </a:solidFill>
              </a:endParaRPr>
            </a:p>
          </p:txBody>
        </p:sp>
        <p:sp>
          <p:nvSpPr>
            <p:cNvPr id="32" name="Shape 32"/>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FFFF"/>
                </a:solidFill>
              </a:endParaRPr>
            </a:p>
          </p:txBody>
        </p:sp>
      </p:grpSp>
      <p:sp>
        <p:nvSpPr>
          <p:cNvPr id="33" name="Shape 33"/>
          <p:cNvSpPr txBox="1">
            <a:spLocks noGrp="1"/>
          </p:cNvSpPr>
          <p:nvPr>
            <p:ph type="ctrTitle"/>
          </p:nvPr>
        </p:nvSpPr>
        <p:spPr>
          <a:xfrm>
            <a:off x="2757250" y="961350"/>
            <a:ext cx="3629400" cy="3220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34" name="Shape 34"/>
          <p:cNvSpPr/>
          <p:nvPr/>
        </p:nvSpPr>
        <p:spPr>
          <a:xfrm>
            <a:off x="2757247" y="861970"/>
            <a:ext cx="300900" cy="3009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a:off x="3509928" y="4757335"/>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 name="Shape 36"/>
          <p:cNvSpPr/>
          <p:nvPr/>
        </p:nvSpPr>
        <p:spPr>
          <a:xfrm>
            <a:off x="5494851" y="4374527"/>
            <a:ext cx="413400" cy="4134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Image background">
    <p:spTree>
      <p:nvGrpSpPr>
        <p:cNvPr id="1" name="Shape 273"/>
        <p:cNvGrpSpPr/>
        <p:nvPr/>
      </p:nvGrpSpPr>
      <p:grpSpPr>
        <a:xfrm>
          <a:off x="0" y="0"/>
          <a:ext cx="0" cy="0"/>
          <a:chOff x="0" y="0"/>
          <a:chExt cx="0" cy="0"/>
        </a:xfrm>
      </p:grpSpPr>
      <p:sp>
        <p:nvSpPr>
          <p:cNvPr id="274" name="Shape 274"/>
          <p:cNvSpPr/>
          <p:nvPr/>
        </p:nvSpPr>
        <p:spPr>
          <a:xfrm>
            <a:off x="0" y="0"/>
            <a:ext cx="9144000" cy="5157300"/>
          </a:xfrm>
          <a:prstGeom prst="frame">
            <a:avLst>
              <a:gd name="adj1" fmla="val 7929"/>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5" name="Shape 275"/>
          <p:cNvSpPr/>
          <p:nvPr/>
        </p:nvSpPr>
        <p:spPr>
          <a:xfrm>
            <a:off x="-117275" y="847257"/>
            <a:ext cx="605400" cy="6054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6" name="Shape 276"/>
          <p:cNvSpPr/>
          <p:nvPr/>
        </p:nvSpPr>
        <p:spPr>
          <a:xfrm>
            <a:off x="217850" y="17125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7" name="Shape 277"/>
          <p:cNvSpPr/>
          <p:nvPr/>
        </p:nvSpPr>
        <p:spPr>
          <a:xfrm>
            <a:off x="1156976" y="-137274"/>
            <a:ext cx="398700" cy="3987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8" name="Shape 278"/>
          <p:cNvSpPr/>
          <p:nvPr/>
        </p:nvSpPr>
        <p:spPr>
          <a:xfrm>
            <a:off x="1397225" y="337514"/>
            <a:ext cx="136800" cy="1368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9" name="Shape 279"/>
          <p:cNvSpPr/>
          <p:nvPr/>
        </p:nvSpPr>
        <p:spPr>
          <a:xfrm>
            <a:off x="488128" y="13344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0" name="Shape 280"/>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1" name="Shape 281"/>
          <p:cNvSpPr/>
          <p:nvPr/>
        </p:nvSpPr>
        <p:spPr>
          <a:xfrm>
            <a:off x="8507494" y="2981146"/>
            <a:ext cx="774600" cy="7746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2" name="Shape 282"/>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3" name="Shape 283"/>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4" name="Shape 284"/>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5" name="Shape 285"/>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6" name="Shape 286"/>
          <p:cNvSpPr/>
          <p:nvPr/>
        </p:nvSpPr>
        <p:spPr>
          <a:xfrm>
            <a:off x="258289" y="157710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7" name="Shape 287"/>
          <p:cNvSpPr/>
          <p:nvPr/>
        </p:nvSpPr>
        <p:spPr>
          <a:xfrm>
            <a:off x="8726411" y="3200065"/>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288" name="Shape 288"/>
          <p:cNvGrpSpPr/>
          <p:nvPr/>
        </p:nvGrpSpPr>
        <p:grpSpPr>
          <a:xfrm>
            <a:off x="8142375" y="4477573"/>
            <a:ext cx="508851" cy="478711"/>
            <a:chOff x="5972700" y="2330200"/>
            <a:chExt cx="411625" cy="387275"/>
          </a:xfrm>
        </p:grpSpPr>
        <p:sp>
          <p:nvSpPr>
            <p:cNvPr id="289" name="Shape 289"/>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0" name="Shape 290"/>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91" name="Shape 291"/>
          <p:cNvGrpSpPr/>
          <p:nvPr/>
        </p:nvGrpSpPr>
        <p:grpSpPr>
          <a:xfrm>
            <a:off x="545621" y="382390"/>
            <a:ext cx="398658" cy="631920"/>
            <a:chOff x="6718575" y="2318625"/>
            <a:chExt cx="256950" cy="407375"/>
          </a:xfrm>
        </p:grpSpPr>
        <p:sp>
          <p:nvSpPr>
            <p:cNvPr id="292" name="Shape 292"/>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3" name="Shape 293"/>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4" name="Shape 294"/>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5" name="Shape 295"/>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 name="Shape 296"/>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 name="Shape 297"/>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 name="Shape 298"/>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 name="Shape 299"/>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00" name="Shape 300"/>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lank Aqua">
    <p:spTree>
      <p:nvGrpSpPr>
        <p:cNvPr id="1" name="Shape 301"/>
        <p:cNvGrpSpPr/>
        <p:nvPr/>
      </p:nvGrpSpPr>
      <p:grpSpPr>
        <a:xfrm>
          <a:off x="0" y="0"/>
          <a:ext cx="0" cy="0"/>
          <a:chOff x="0" y="0"/>
          <a:chExt cx="0" cy="0"/>
        </a:xfrm>
      </p:grpSpPr>
      <p:sp>
        <p:nvSpPr>
          <p:cNvPr id="302" name="Shape 302"/>
          <p:cNvSpPr/>
          <p:nvPr/>
        </p:nvSpPr>
        <p:spPr>
          <a:xfrm>
            <a:off x="407150" y="407075"/>
            <a:ext cx="8329800" cy="4329300"/>
          </a:xfrm>
          <a:prstGeom prst="rect">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 name="Shape 303"/>
          <p:cNvSpPr/>
          <p:nvPr/>
        </p:nvSpPr>
        <p:spPr>
          <a:xfrm>
            <a:off x="-117275" y="847257"/>
            <a:ext cx="605400" cy="6054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 name="Shape 304"/>
          <p:cNvSpPr/>
          <p:nvPr/>
        </p:nvSpPr>
        <p:spPr>
          <a:xfrm>
            <a:off x="217850" y="171250"/>
            <a:ext cx="1054200" cy="10542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 name="Shape 305"/>
          <p:cNvSpPr/>
          <p:nvPr/>
        </p:nvSpPr>
        <p:spPr>
          <a:xfrm>
            <a:off x="1156976" y="-137274"/>
            <a:ext cx="398700" cy="3987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 name="Shape 306"/>
          <p:cNvSpPr/>
          <p:nvPr/>
        </p:nvSpPr>
        <p:spPr>
          <a:xfrm>
            <a:off x="1397225" y="337514"/>
            <a:ext cx="136800" cy="1368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 name="Shape 307"/>
          <p:cNvSpPr/>
          <p:nvPr/>
        </p:nvSpPr>
        <p:spPr>
          <a:xfrm>
            <a:off x="488128" y="1334485"/>
            <a:ext cx="213000" cy="213000"/>
          </a:xfrm>
          <a:prstGeom prst="ellips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 name="Shape 308"/>
          <p:cNvSpPr/>
          <p:nvPr/>
        </p:nvSpPr>
        <p:spPr>
          <a:xfrm>
            <a:off x="7847950" y="4168079"/>
            <a:ext cx="1097700" cy="10977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 name="Shape 309"/>
          <p:cNvSpPr/>
          <p:nvPr/>
        </p:nvSpPr>
        <p:spPr>
          <a:xfrm>
            <a:off x="8507494" y="2981146"/>
            <a:ext cx="774600" cy="7746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 name="Shape 310"/>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 name="Shape 311"/>
          <p:cNvSpPr/>
          <p:nvPr/>
        </p:nvSpPr>
        <p:spPr>
          <a:xfrm>
            <a:off x="8622049" y="3872635"/>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 name="Shape 312"/>
          <p:cNvSpPr/>
          <p:nvPr/>
        </p:nvSpPr>
        <p:spPr>
          <a:xfrm>
            <a:off x="7550022" y="4801658"/>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 name="Shape 313"/>
          <p:cNvSpPr/>
          <p:nvPr/>
        </p:nvSpPr>
        <p:spPr>
          <a:xfrm>
            <a:off x="7325661" y="4674667"/>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 name="Shape 314"/>
          <p:cNvSpPr/>
          <p:nvPr/>
        </p:nvSpPr>
        <p:spPr>
          <a:xfrm>
            <a:off x="258289" y="157710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 name="Shape 315"/>
          <p:cNvSpPr/>
          <p:nvPr/>
        </p:nvSpPr>
        <p:spPr>
          <a:xfrm>
            <a:off x="8726411" y="3200065"/>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16" name="Shape 316"/>
          <p:cNvGrpSpPr/>
          <p:nvPr/>
        </p:nvGrpSpPr>
        <p:grpSpPr>
          <a:xfrm>
            <a:off x="8142375" y="4477573"/>
            <a:ext cx="508851" cy="478711"/>
            <a:chOff x="5972700" y="2330200"/>
            <a:chExt cx="411625" cy="387275"/>
          </a:xfrm>
        </p:grpSpPr>
        <p:sp>
          <p:nvSpPr>
            <p:cNvPr id="317" name="Shape 317"/>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 name="Shape 318"/>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19" name="Shape 319"/>
          <p:cNvGrpSpPr/>
          <p:nvPr/>
        </p:nvGrpSpPr>
        <p:grpSpPr>
          <a:xfrm>
            <a:off x="545621" y="382390"/>
            <a:ext cx="398658" cy="631920"/>
            <a:chOff x="6718575" y="2318625"/>
            <a:chExt cx="256950" cy="407375"/>
          </a:xfrm>
        </p:grpSpPr>
        <p:sp>
          <p:nvSpPr>
            <p:cNvPr id="320" name="Shape 320"/>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 name="Shape 321"/>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 name="Shape 322"/>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3" name="Shape 323"/>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 name="Shape 324"/>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 name="Shape 325"/>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 name="Shape 326"/>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 name="Shape 327"/>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28" name="Shape 328"/>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solidFill>
                  <a:srgbClr val="FFFFFF"/>
                </a:solidFill>
              </a:rPr>
              <a:t>‹#›</a:t>
            </a:fld>
            <a:endParaRPr>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lank Yellow">
    <p:spTree>
      <p:nvGrpSpPr>
        <p:cNvPr id="1" name="Shape 329"/>
        <p:cNvGrpSpPr/>
        <p:nvPr/>
      </p:nvGrpSpPr>
      <p:grpSpPr>
        <a:xfrm>
          <a:off x="0" y="0"/>
          <a:ext cx="0" cy="0"/>
          <a:chOff x="0" y="0"/>
          <a:chExt cx="0" cy="0"/>
        </a:xfrm>
      </p:grpSpPr>
      <p:sp>
        <p:nvSpPr>
          <p:cNvPr id="330" name="Shape 330"/>
          <p:cNvSpPr/>
          <p:nvPr/>
        </p:nvSpPr>
        <p:spPr>
          <a:xfrm>
            <a:off x="407150" y="407075"/>
            <a:ext cx="8329800" cy="4329300"/>
          </a:xfrm>
          <a:prstGeom prst="rect">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 name="Shape 331"/>
          <p:cNvSpPr/>
          <p:nvPr/>
        </p:nvSpPr>
        <p:spPr>
          <a:xfrm>
            <a:off x="-117275" y="847257"/>
            <a:ext cx="605400" cy="6054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 name="Shape 332"/>
          <p:cNvSpPr/>
          <p:nvPr/>
        </p:nvSpPr>
        <p:spPr>
          <a:xfrm>
            <a:off x="217850" y="171250"/>
            <a:ext cx="1054200" cy="10542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 name="Shape 333"/>
          <p:cNvSpPr/>
          <p:nvPr/>
        </p:nvSpPr>
        <p:spPr>
          <a:xfrm>
            <a:off x="1156976" y="-137274"/>
            <a:ext cx="398700" cy="3987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 name="Shape 334"/>
          <p:cNvSpPr/>
          <p:nvPr/>
        </p:nvSpPr>
        <p:spPr>
          <a:xfrm>
            <a:off x="1397225" y="337514"/>
            <a:ext cx="136800" cy="1368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5" name="Shape 335"/>
          <p:cNvSpPr/>
          <p:nvPr/>
        </p:nvSpPr>
        <p:spPr>
          <a:xfrm>
            <a:off x="488128" y="13344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 name="Shape 336"/>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 name="Shape 337"/>
          <p:cNvSpPr/>
          <p:nvPr/>
        </p:nvSpPr>
        <p:spPr>
          <a:xfrm>
            <a:off x="8507494" y="2981146"/>
            <a:ext cx="774600" cy="7746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 name="Shape 338"/>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 name="Shape 339"/>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 name="Shape 340"/>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 name="Shape 341"/>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 name="Shape 342"/>
          <p:cNvSpPr/>
          <p:nvPr/>
        </p:nvSpPr>
        <p:spPr>
          <a:xfrm>
            <a:off x="258289" y="157710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 name="Shape 343"/>
          <p:cNvSpPr/>
          <p:nvPr/>
        </p:nvSpPr>
        <p:spPr>
          <a:xfrm>
            <a:off x="8726411" y="3200065"/>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44" name="Shape 344"/>
          <p:cNvGrpSpPr/>
          <p:nvPr/>
        </p:nvGrpSpPr>
        <p:grpSpPr>
          <a:xfrm>
            <a:off x="8142375" y="4477573"/>
            <a:ext cx="508851" cy="478711"/>
            <a:chOff x="5972700" y="2330200"/>
            <a:chExt cx="411625" cy="387275"/>
          </a:xfrm>
        </p:grpSpPr>
        <p:sp>
          <p:nvSpPr>
            <p:cNvPr id="345" name="Shape 345"/>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 name="Shape 346"/>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47" name="Shape 347"/>
          <p:cNvGrpSpPr/>
          <p:nvPr/>
        </p:nvGrpSpPr>
        <p:grpSpPr>
          <a:xfrm>
            <a:off x="545621" y="382390"/>
            <a:ext cx="398658" cy="631920"/>
            <a:chOff x="6718575" y="2318625"/>
            <a:chExt cx="256950" cy="407375"/>
          </a:xfrm>
        </p:grpSpPr>
        <p:sp>
          <p:nvSpPr>
            <p:cNvPr id="348" name="Shape 348"/>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 name="Shape 349"/>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0" name="Shape 350"/>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 name="Shape 351"/>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 name="Shape 352"/>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 name="Shape 353"/>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 name="Shape 354"/>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 name="Shape 355"/>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56" name="Shape 356"/>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solidFill>
                  <a:srgbClr val="FFFFFF"/>
                </a:solidFill>
              </a:rPr>
              <a:t>‹#›</a:t>
            </a:fld>
            <a:endParaRPr>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Blank Magenta">
    <p:spTree>
      <p:nvGrpSpPr>
        <p:cNvPr id="1" name="Shape 357"/>
        <p:cNvGrpSpPr/>
        <p:nvPr/>
      </p:nvGrpSpPr>
      <p:grpSpPr>
        <a:xfrm>
          <a:off x="0" y="0"/>
          <a:ext cx="0" cy="0"/>
          <a:chOff x="0" y="0"/>
          <a:chExt cx="0" cy="0"/>
        </a:xfrm>
      </p:grpSpPr>
      <p:sp>
        <p:nvSpPr>
          <p:cNvPr id="358" name="Shape 358"/>
          <p:cNvSpPr/>
          <p:nvPr/>
        </p:nvSpPr>
        <p:spPr>
          <a:xfrm>
            <a:off x="407150" y="407075"/>
            <a:ext cx="8329800" cy="4329300"/>
          </a:xfrm>
          <a:prstGeom prst="rect">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 name="Shape 359"/>
          <p:cNvSpPr/>
          <p:nvPr/>
        </p:nvSpPr>
        <p:spPr>
          <a:xfrm>
            <a:off x="217850" y="171250"/>
            <a:ext cx="1054200" cy="10542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 name="Shape 360"/>
          <p:cNvSpPr/>
          <p:nvPr/>
        </p:nvSpPr>
        <p:spPr>
          <a:xfrm>
            <a:off x="1156976" y="-137274"/>
            <a:ext cx="398700" cy="3987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 name="Shape 361"/>
          <p:cNvSpPr/>
          <p:nvPr/>
        </p:nvSpPr>
        <p:spPr>
          <a:xfrm>
            <a:off x="1397225" y="337514"/>
            <a:ext cx="136800" cy="1368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 name="Shape 362"/>
          <p:cNvSpPr/>
          <p:nvPr/>
        </p:nvSpPr>
        <p:spPr>
          <a:xfrm>
            <a:off x="488128" y="1334485"/>
            <a:ext cx="213000" cy="213000"/>
          </a:xfrm>
          <a:prstGeom prst="ellips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 name="Shape 363"/>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 name="Shape 364"/>
          <p:cNvSpPr/>
          <p:nvPr/>
        </p:nvSpPr>
        <p:spPr>
          <a:xfrm>
            <a:off x="8507494" y="2981146"/>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 name="Shape 365"/>
          <p:cNvSpPr/>
          <p:nvPr/>
        </p:nvSpPr>
        <p:spPr>
          <a:xfrm>
            <a:off x="8094101" y="3973940"/>
            <a:ext cx="413400" cy="413400"/>
          </a:xfrm>
          <a:prstGeom prst="ellips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 name="Shape 366"/>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 name="Shape 367"/>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 name="Shape 368"/>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 name="Shape 369"/>
          <p:cNvSpPr/>
          <p:nvPr/>
        </p:nvSpPr>
        <p:spPr>
          <a:xfrm>
            <a:off x="258289" y="157710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 name="Shape 370"/>
          <p:cNvSpPr/>
          <p:nvPr/>
        </p:nvSpPr>
        <p:spPr>
          <a:xfrm>
            <a:off x="8726411" y="3200065"/>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C406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71" name="Shape 371"/>
          <p:cNvGrpSpPr/>
          <p:nvPr/>
        </p:nvGrpSpPr>
        <p:grpSpPr>
          <a:xfrm>
            <a:off x="8142375" y="4477573"/>
            <a:ext cx="508851" cy="478711"/>
            <a:chOff x="5972700" y="2330200"/>
            <a:chExt cx="411625" cy="387275"/>
          </a:xfrm>
        </p:grpSpPr>
        <p:sp>
          <p:nvSpPr>
            <p:cNvPr id="372" name="Shape 372"/>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 name="Shape 373"/>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74" name="Shape 374"/>
          <p:cNvGrpSpPr/>
          <p:nvPr/>
        </p:nvGrpSpPr>
        <p:grpSpPr>
          <a:xfrm>
            <a:off x="545621" y="382390"/>
            <a:ext cx="398658" cy="631920"/>
            <a:chOff x="6718575" y="2318625"/>
            <a:chExt cx="256950" cy="407375"/>
          </a:xfrm>
        </p:grpSpPr>
        <p:sp>
          <p:nvSpPr>
            <p:cNvPr id="375" name="Shape 375"/>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 name="Shape 376"/>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 name="Shape 377"/>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 name="Shape 378"/>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 name="Shape 379"/>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 name="Shape 380"/>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 name="Shape 381"/>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 name="Shape 382"/>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83" name="Shape 383"/>
          <p:cNvSpPr/>
          <p:nvPr/>
        </p:nvSpPr>
        <p:spPr>
          <a:xfrm>
            <a:off x="-117275" y="847257"/>
            <a:ext cx="605400" cy="6054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4" name="Shape 384"/>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solidFill>
                  <a:srgbClr val="FFFFFF"/>
                </a:solidFill>
              </a:rPr>
              <a:t>‹#›</a:t>
            </a:fld>
            <a:endParaRPr>
              <a:solidFill>
                <a:srgbClr val="FFFFFF"/>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_2">
    <p:bg>
      <p:bgPr>
        <a:solidFill>
          <a:schemeClr val="dk1"/>
        </a:solidFill>
        <a:effectLst/>
      </p:bgPr>
    </p:bg>
    <p:spTree>
      <p:nvGrpSpPr>
        <p:cNvPr id="1" name="Shape 385"/>
        <p:cNvGrpSpPr/>
        <p:nvPr/>
      </p:nvGrpSpPr>
      <p:grpSpPr>
        <a:xfrm>
          <a:off x="0" y="0"/>
          <a:ext cx="0" cy="0"/>
          <a:chOff x="0" y="0"/>
          <a:chExt cx="0" cy="0"/>
        </a:xfrm>
      </p:grpSpPr>
      <p:cxnSp>
        <p:nvCxnSpPr>
          <p:cNvPr id="386" name="Shape 386"/>
          <p:cNvCxnSpPr/>
          <p:nvPr/>
        </p:nvCxnSpPr>
        <p:spPr>
          <a:xfrm>
            <a:off x="0" y="2998150"/>
            <a:ext cx="9144000" cy="0"/>
          </a:xfrm>
          <a:prstGeom prst="straightConnector1">
            <a:avLst/>
          </a:prstGeom>
          <a:noFill/>
          <a:ln w="19050" cap="flat" cmpd="sng">
            <a:solidFill>
              <a:schemeClr val="lt2"/>
            </a:solidFill>
            <a:prstDash val="solid"/>
            <a:round/>
            <a:headEnd type="none" w="med" len="med"/>
            <a:tailEnd type="none" w="med" len="med"/>
          </a:ln>
        </p:spPr>
      </p:cxnSp>
      <p:sp>
        <p:nvSpPr>
          <p:cNvPr id="387" name="Shape 387"/>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388" name="Shape 388"/>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lstStyle>
            <a:lvl1pPr lvl="0" rtl="0">
              <a:lnSpc>
                <a:spcPct val="100000"/>
              </a:lnSpc>
              <a:spcBef>
                <a:spcPts val="600"/>
              </a:spcBef>
              <a:spcAft>
                <a:spcPts val="0"/>
              </a:spcAft>
              <a:buClr>
                <a:schemeClr val="lt1"/>
              </a:buClr>
              <a:buSzPts val="2400"/>
              <a:buNone/>
              <a:defRPr sz="2400">
                <a:solidFill>
                  <a:schemeClr val="lt1"/>
                </a:solidFill>
              </a:defRPr>
            </a:lvl1pPr>
            <a:lvl2pPr lvl="1" rtl="0">
              <a:lnSpc>
                <a:spcPct val="100000"/>
              </a:lnSpc>
              <a:spcBef>
                <a:spcPts val="480"/>
              </a:spcBef>
              <a:spcAft>
                <a:spcPts val="0"/>
              </a:spcAft>
              <a:buClr>
                <a:schemeClr val="lt1"/>
              </a:buClr>
              <a:buSzPts val="2400"/>
              <a:buNone/>
              <a:defRPr sz="2400">
                <a:solidFill>
                  <a:schemeClr val="lt1"/>
                </a:solidFill>
              </a:defRPr>
            </a:lvl2pPr>
            <a:lvl3pPr lvl="2" rtl="0">
              <a:lnSpc>
                <a:spcPct val="100000"/>
              </a:lnSpc>
              <a:spcBef>
                <a:spcPts val="480"/>
              </a:spcBef>
              <a:spcAft>
                <a:spcPts val="0"/>
              </a:spcAft>
              <a:buClr>
                <a:schemeClr val="lt1"/>
              </a:buClr>
              <a:buSzPts val="2400"/>
              <a:buNone/>
              <a:defRPr sz="2400">
                <a:solidFill>
                  <a:schemeClr val="lt1"/>
                </a:solidFill>
              </a:defRPr>
            </a:lvl3pPr>
            <a:lvl4pPr lvl="3" rtl="0">
              <a:lnSpc>
                <a:spcPct val="100000"/>
              </a:lnSpc>
              <a:spcBef>
                <a:spcPts val="360"/>
              </a:spcBef>
              <a:spcAft>
                <a:spcPts val="0"/>
              </a:spcAft>
              <a:buClr>
                <a:schemeClr val="lt1"/>
              </a:buClr>
              <a:buSzPts val="2400"/>
              <a:buNone/>
              <a:defRPr sz="2400">
                <a:solidFill>
                  <a:schemeClr val="lt1"/>
                </a:solidFill>
              </a:defRPr>
            </a:lvl4pPr>
            <a:lvl5pPr lvl="4" rtl="0">
              <a:lnSpc>
                <a:spcPct val="100000"/>
              </a:lnSpc>
              <a:spcBef>
                <a:spcPts val="360"/>
              </a:spcBef>
              <a:spcAft>
                <a:spcPts val="0"/>
              </a:spcAft>
              <a:buClr>
                <a:schemeClr val="lt1"/>
              </a:buClr>
              <a:buSzPts val="2400"/>
              <a:buNone/>
              <a:defRPr sz="2400">
                <a:solidFill>
                  <a:schemeClr val="lt1"/>
                </a:solidFill>
              </a:defRPr>
            </a:lvl5pPr>
            <a:lvl6pPr lvl="5" rtl="0">
              <a:lnSpc>
                <a:spcPct val="100000"/>
              </a:lnSpc>
              <a:spcBef>
                <a:spcPts val="360"/>
              </a:spcBef>
              <a:spcAft>
                <a:spcPts val="0"/>
              </a:spcAft>
              <a:buClr>
                <a:schemeClr val="lt1"/>
              </a:buClr>
              <a:buSzPts val="2400"/>
              <a:buNone/>
              <a:defRPr sz="2400">
                <a:solidFill>
                  <a:schemeClr val="lt1"/>
                </a:solidFill>
              </a:defRPr>
            </a:lvl6pPr>
            <a:lvl7pPr lvl="6" rtl="0">
              <a:lnSpc>
                <a:spcPct val="100000"/>
              </a:lnSpc>
              <a:spcBef>
                <a:spcPts val="360"/>
              </a:spcBef>
              <a:spcAft>
                <a:spcPts val="0"/>
              </a:spcAft>
              <a:buClr>
                <a:schemeClr val="lt1"/>
              </a:buClr>
              <a:buSzPts val="2400"/>
              <a:buNone/>
              <a:defRPr sz="2400">
                <a:solidFill>
                  <a:schemeClr val="lt1"/>
                </a:solidFill>
              </a:defRPr>
            </a:lvl7pPr>
            <a:lvl8pPr lvl="7" rtl="0">
              <a:lnSpc>
                <a:spcPct val="100000"/>
              </a:lnSpc>
              <a:spcBef>
                <a:spcPts val="360"/>
              </a:spcBef>
              <a:spcAft>
                <a:spcPts val="0"/>
              </a:spcAft>
              <a:buClr>
                <a:schemeClr val="lt1"/>
              </a:buClr>
              <a:buSzPts val="2400"/>
              <a:buNone/>
              <a:defRPr sz="2400">
                <a:solidFill>
                  <a:schemeClr val="lt1"/>
                </a:solidFill>
              </a:defRPr>
            </a:lvl8pPr>
            <a:lvl9pPr lvl="8" rtl="0">
              <a:lnSpc>
                <a:spcPct val="100000"/>
              </a:lnSpc>
              <a:spcBef>
                <a:spcPts val="360"/>
              </a:spcBef>
              <a:spcAft>
                <a:spcPts val="0"/>
              </a:spcAft>
              <a:buClr>
                <a:schemeClr val="lt1"/>
              </a:buClr>
              <a:buSzPts val="2400"/>
              <a:buNone/>
              <a:defRPr sz="2400">
                <a:solidFill>
                  <a:schemeClr val="lt1"/>
                </a:solidFill>
              </a:defRPr>
            </a:lvl9pPr>
          </a:lstStyle>
          <a:p>
            <a:endParaRPr/>
          </a:p>
        </p:txBody>
      </p:sp>
      <p:sp>
        <p:nvSpPr>
          <p:cNvPr id="389" name="Shape 38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fld id="{00000000-1234-1234-1234-123412341234}" type="slidenum">
              <a:rPr lang="en">
                <a:solidFill>
                  <a:schemeClr val="lt1"/>
                </a:solidFill>
              </a:rPr>
              <a:t>‹#›</a:t>
            </a:fld>
            <a:endParaRPr>
              <a:solidFill>
                <a:schemeClr val="lt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spTree>
      <p:nvGrpSpPr>
        <p:cNvPr id="1" name="Shape 37"/>
        <p:cNvGrpSpPr/>
        <p:nvPr/>
      </p:nvGrpSpPr>
      <p:grpSpPr>
        <a:xfrm>
          <a:off x="0" y="0"/>
          <a:ext cx="0" cy="0"/>
          <a:chOff x="0" y="0"/>
          <a:chExt cx="0" cy="0"/>
        </a:xfrm>
      </p:grpSpPr>
      <p:sp>
        <p:nvSpPr>
          <p:cNvPr id="38" name="Shape 38"/>
          <p:cNvSpPr/>
          <p:nvPr/>
        </p:nvSpPr>
        <p:spPr>
          <a:xfrm>
            <a:off x="407150" y="407075"/>
            <a:ext cx="8329800" cy="4329300"/>
          </a:xfrm>
          <a:prstGeom prst="rect">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 name="Shape 39"/>
          <p:cNvSpPr/>
          <p:nvPr/>
        </p:nvSpPr>
        <p:spPr>
          <a:xfrm>
            <a:off x="2630450" y="630150"/>
            <a:ext cx="3883200" cy="3883200"/>
          </a:xfrm>
          <a:prstGeom prst="ellips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 name="Shape 40"/>
          <p:cNvSpPr/>
          <p:nvPr/>
        </p:nvSpPr>
        <p:spPr>
          <a:xfrm>
            <a:off x="5430350" y="228600"/>
            <a:ext cx="1388100" cy="13881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 name="Shape 41"/>
          <p:cNvSpPr/>
          <p:nvPr/>
        </p:nvSpPr>
        <p:spPr>
          <a:xfrm>
            <a:off x="5908250" y="4660825"/>
            <a:ext cx="605400" cy="6054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 name="Shape 42"/>
          <p:cNvSpPr/>
          <p:nvPr/>
        </p:nvSpPr>
        <p:spPr>
          <a:xfrm>
            <a:off x="2706650" y="3872629"/>
            <a:ext cx="1097700" cy="10977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 name="Shape 43"/>
          <p:cNvSpPr/>
          <p:nvPr/>
        </p:nvSpPr>
        <p:spPr>
          <a:xfrm>
            <a:off x="2081694" y="771271"/>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 name="Shape 44"/>
          <p:cNvSpPr/>
          <p:nvPr/>
        </p:nvSpPr>
        <p:spPr>
          <a:xfrm>
            <a:off x="6513651" y="1616690"/>
            <a:ext cx="413400" cy="4134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 name="Shape 45"/>
          <p:cNvSpPr/>
          <p:nvPr/>
        </p:nvSpPr>
        <p:spPr>
          <a:xfrm>
            <a:off x="2420476" y="3612044"/>
            <a:ext cx="336900" cy="3369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 name="Shape 46"/>
          <p:cNvSpPr/>
          <p:nvPr/>
        </p:nvSpPr>
        <p:spPr>
          <a:xfrm>
            <a:off x="2362484" y="1670133"/>
            <a:ext cx="213000" cy="213000"/>
          </a:xfrm>
          <a:prstGeom prst="ellips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 name="Shape 47"/>
          <p:cNvSpPr/>
          <p:nvPr/>
        </p:nvSpPr>
        <p:spPr>
          <a:xfrm>
            <a:off x="6818461" y="1338692"/>
            <a:ext cx="93900" cy="93900"/>
          </a:xfrm>
          <a:prstGeom prst="ellips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 name="Shape 48"/>
          <p:cNvSpPr/>
          <p:nvPr/>
        </p:nvSpPr>
        <p:spPr>
          <a:xfrm>
            <a:off x="6163989" y="4374525"/>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 name="Shape 49"/>
          <p:cNvSpPr/>
          <p:nvPr/>
        </p:nvSpPr>
        <p:spPr>
          <a:xfrm>
            <a:off x="2300611" y="990190"/>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50" name="Shape 50"/>
          <p:cNvGrpSpPr/>
          <p:nvPr/>
        </p:nvGrpSpPr>
        <p:grpSpPr>
          <a:xfrm>
            <a:off x="3001075" y="4182123"/>
            <a:ext cx="508851" cy="478711"/>
            <a:chOff x="5972700" y="2330200"/>
            <a:chExt cx="411625" cy="387275"/>
          </a:xfrm>
        </p:grpSpPr>
        <p:sp>
          <p:nvSpPr>
            <p:cNvPr id="51" name="Shape 51"/>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 name="Shape 52"/>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53" name="Shape 53"/>
          <p:cNvGrpSpPr/>
          <p:nvPr/>
        </p:nvGrpSpPr>
        <p:grpSpPr>
          <a:xfrm>
            <a:off x="5861768" y="506559"/>
            <a:ext cx="524975" cy="832145"/>
            <a:chOff x="6718575" y="2318625"/>
            <a:chExt cx="256950" cy="407375"/>
          </a:xfrm>
        </p:grpSpPr>
        <p:sp>
          <p:nvSpPr>
            <p:cNvPr id="54" name="Shape 54"/>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FFFFFF"/>
                </a:solidFill>
              </a:endParaRPr>
            </a:p>
          </p:txBody>
        </p:sp>
        <p:sp>
          <p:nvSpPr>
            <p:cNvPr id="55" name="Shape 55"/>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FFFFFF"/>
                </a:solidFill>
              </a:endParaRPr>
            </a:p>
          </p:txBody>
        </p:sp>
        <p:sp>
          <p:nvSpPr>
            <p:cNvPr id="56" name="Shape 56"/>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FFFFFF"/>
                </a:solidFill>
              </a:endParaRPr>
            </a:p>
          </p:txBody>
        </p:sp>
        <p:sp>
          <p:nvSpPr>
            <p:cNvPr id="57" name="Shape 57"/>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FFFFFF"/>
                </a:solidFill>
              </a:endParaRPr>
            </a:p>
          </p:txBody>
        </p:sp>
        <p:sp>
          <p:nvSpPr>
            <p:cNvPr id="58" name="Shape 58"/>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FFFFFF"/>
                </a:solidFill>
              </a:endParaRPr>
            </a:p>
          </p:txBody>
        </p:sp>
        <p:sp>
          <p:nvSpPr>
            <p:cNvPr id="59" name="Shape 59"/>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FFFFFF"/>
                </a:solidFill>
              </a:endParaRPr>
            </a:p>
          </p:txBody>
        </p:sp>
        <p:sp>
          <p:nvSpPr>
            <p:cNvPr id="60" name="Shape 60"/>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FFFFFF"/>
                </a:solidFill>
              </a:endParaRPr>
            </a:p>
          </p:txBody>
        </p:sp>
        <p:sp>
          <p:nvSpPr>
            <p:cNvPr id="61" name="Shape 61"/>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FFFFFF"/>
                </a:solidFill>
              </a:endParaRPr>
            </a:p>
          </p:txBody>
        </p:sp>
      </p:grpSp>
      <p:sp>
        <p:nvSpPr>
          <p:cNvPr id="62" name="Shape 62"/>
          <p:cNvSpPr/>
          <p:nvPr/>
        </p:nvSpPr>
        <p:spPr>
          <a:xfrm>
            <a:off x="2757247" y="861970"/>
            <a:ext cx="300900" cy="3009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 name="Shape 63"/>
          <p:cNvSpPr/>
          <p:nvPr/>
        </p:nvSpPr>
        <p:spPr>
          <a:xfrm>
            <a:off x="3509928" y="4757335"/>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 name="Shape 64"/>
          <p:cNvSpPr/>
          <p:nvPr/>
        </p:nvSpPr>
        <p:spPr>
          <a:xfrm>
            <a:off x="5494851" y="4374527"/>
            <a:ext cx="413400" cy="4134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 name="Shape 65"/>
          <p:cNvSpPr txBox="1">
            <a:spLocks noGrp="1"/>
          </p:cNvSpPr>
          <p:nvPr>
            <p:ph type="ctrTitle"/>
          </p:nvPr>
        </p:nvSpPr>
        <p:spPr>
          <a:xfrm>
            <a:off x="2886100" y="1888150"/>
            <a:ext cx="3371700" cy="1159800"/>
          </a:xfrm>
          <a:prstGeom prst="rect">
            <a:avLst/>
          </a:prstGeom>
        </p:spPr>
        <p:txBody>
          <a:bodyPr spcFirstLastPara="1" wrap="square" lIns="91425" tIns="91425" rIns="91425" bIns="91425" anchor="b" anchorCtr="0"/>
          <a:lstStyle>
            <a:lvl1pPr lvl="0" algn="ctr" rtl="0">
              <a:spcBef>
                <a:spcPts val="0"/>
              </a:spcBef>
              <a:spcAft>
                <a:spcPts val="0"/>
              </a:spcAft>
              <a:buClr>
                <a:srgbClr val="02BDC7"/>
              </a:buClr>
              <a:buSzPts val="3000"/>
              <a:buNone/>
              <a:defRPr sz="3000">
                <a:solidFill>
                  <a:srgbClr val="02BDC7"/>
                </a:solidFill>
              </a:defRPr>
            </a:lvl1pPr>
            <a:lvl2pPr lvl="1" algn="ctr" rtl="0">
              <a:spcBef>
                <a:spcPts val="0"/>
              </a:spcBef>
              <a:spcAft>
                <a:spcPts val="0"/>
              </a:spcAft>
              <a:buClr>
                <a:srgbClr val="02BDC7"/>
              </a:buClr>
              <a:buSzPts val="3000"/>
              <a:buNone/>
              <a:defRPr sz="3000">
                <a:solidFill>
                  <a:srgbClr val="02BDC7"/>
                </a:solidFill>
              </a:defRPr>
            </a:lvl2pPr>
            <a:lvl3pPr lvl="2" algn="ctr" rtl="0">
              <a:spcBef>
                <a:spcPts val="0"/>
              </a:spcBef>
              <a:spcAft>
                <a:spcPts val="0"/>
              </a:spcAft>
              <a:buClr>
                <a:srgbClr val="02BDC7"/>
              </a:buClr>
              <a:buSzPts val="3000"/>
              <a:buNone/>
              <a:defRPr sz="3000">
                <a:solidFill>
                  <a:srgbClr val="02BDC7"/>
                </a:solidFill>
              </a:defRPr>
            </a:lvl3pPr>
            <a:lvl4pPr lvl="3" algn="ctr" rtl="0">
              <a:spcBef>
                <a:spcPts val="0"/>
              </a:spcBef>
              <a:spcAft>
                <a:spcPts val="0"/>
              </a:spcAft>
              <a:buClr>
                <a:srgbClr val="02BDC7"/>
              </a:buClr>
              <a:buSzPts val="3000"/>
              <a:buNone/>
              <a:defRPr sz="3000">
                <a:solidFill>
                  <a:srgbClr val="02BDC7"/>
                </a:solidFill>
              </a:defRPr>
            </a:lvl4pPr>
            <a:lvl5pPr lvl="4" algn="ctr" rtl="0">
              <a:spcBef>
                <a:spcPts val="0"/>
              </a:spcBef>
              <a:spcAft>
                <a:spcPts val="0"/>
              </a:spcAft>
              <a:buClr>
                <a:srgbClr val="02BDC7"/>
              </a:buClr>
              <a:buSzPts val="3000"/>
              <a:buNone/>
              <a:defRPr sz="3000">
                <a:solidFill>
                  <a:srgbClr val="02BDC7"/>
                </a:solidFill>
              </a:defRPr>
            </a:lvl5pPr>
            <a:lvl6pPr lvl="5" algn="ctr" rtl="0">
              <a:spcBef>
                <a:spcPts val="0"/>
              </a:spcBef>
              <a:spcAft>
                <a:spcPts val="0"/>
              </a:spcAft>
              <a:buClr>
                <a:srgbClr val="02BDC7"/>
              </a:buClr>
              <a:buSzPts val="3000"/>
              <a:buNone/>
              <a:defRPr sz="3000">
                <a:solidFill>
                  <a:srgbClr val="02BDC7"/>
                </a:solidFill>
              </a:defRPr>
            </a:lvl6pPr>
            <a:lvl7pPr lvl="6" algn="ctr" rtl="0">
              <a:spcBef>
                <a:spcPts val="0"/>
              </a:spcBef>
              <a:spcAft>
                <a:spcPts val="0"/>
              </a:spcAft>
              <a:buClr>
                <a:srgbClr val="02BDC7"/>
              </a:buClr>
              <a:buSzPts val="3000"/>
              <a:buNone/>
              <a:defRPr sz="3000">
                <a:solidFill>
                  <a:srgbClr val="02BDC7"/>
                </a:solidFill>
              </a:defRPr>
            </a:lvl7pPr>
            <a:lvl8pPr lvl="7" algn="ctr" rtl="0">
              <a:spcBef>
                <a:spcPts val="0"/>
              </a:spcBef>
              <a:spcAft>
                <a:spcPts val="0"/>
              </a:spcAft>
              <a:buClr>
                <a:srgbClr val="02BDC7"/>
              </a:buClr>
              <a:buSzPts val="3000"/>
              <a:buNone/>
              <a:defRPr sz="3000">
                <a:solidFill>
                  <a:srgbClr val="02BDC7"/>
                </a:solidFill>
              </a:defRPr>
            </a:lvl8pPr>
            <a:lvl9pPr lvl="8" algn="ctr" rtl="0">
              <a:spcBef>
                <a:spcPts val="0"/>
              </a:spcBef>
              <a:spcAft>
                <a:spcPts val="0"/>
              </a:spcAft>
              <a:buClr>
                <a:srgbClr val="02BDC7"/>
              </a:buClr>
              <a:buSzPts val="3000"/>
              <a:buNone/>
              <a:defRPr sz="3000">
                <a:solidFill>
                  <a:srgbClr val="02BDC7"/>
                </a:solidFill>
              </a:defRPr>
            </a:lvl9pPr>
          </a:lstStyle>
          <a:p>
            <a:endParaRPr/>
          </a:p>
        </p:txBody>
      </p:sp>
      <p:sp>
        <p:nvSpPr>
          <p:cNvPr id="66" name="Shape 66"/>
          <p:cNvSpPr txBox="1">
            <a:spLocks noGrp="1"/>
          </p:cNvSpPr>
          <p:nvPr>
            <p:ph type="subTitle" idx="1"/>
          </p:nvPr>
        </p:nvSpPr>
        <p:spPr>
          <a:xfrm>
            <a:off x="2886100" y="2916252"/>
            <a:ext cx="3371700" cy="784800"/>
          </a:xfrm>
          <a:prstGeom prst="rect">
            <a:avLst/>
          </a:prstGeom>
        </p:spPr>
        <p:txBody>
          <a:bodyPr spcFirstLastPara="1" wrap="square" lIns="91425" tIns="91425" rIns="91425" bIns="91425" anchor="t" anchorCtr="0"/>
          <a:lstStyle>
            <a:lvl1pPr lvl="0" algn="ctr" rtl="0">
              <a:spcBef>
                <a:spcPts val="0"/>
              </a:spcBef>
              <a:spcAft>
                <a:spcPts val="0"/>
              </a:spcAft>
              <a:buClr>
                <a:srgbClr val="FFB600"/>
              </a:buClr>
              <a:buSzPts val="2000"/>
              <a:buNone/>
              <a:defRPr>
                <a:solidFill>
                  <a:srgbClr val="FFB600"/>
                </a:solidFill>
              </a:defRPr>
            </a:lvl1pPr>
            <a:lvl2pPr lvl="1" algn="ctr" rtl="0">
              <a:spcBef>
                <a:spcPts val="1000"/>
              </a:spcBef>
              <a:spcAft>
                <a:spcPts val="0"/>
              </a:spcAft>
              <a:buClr>
                <a:srgbClr val="FFB600"/>
              </a:buClr>
              <a:buSzPts val="3000"/>
              <a:buNone/>
              <a:defRPr sz="3000">
                <a:solidFill>
                  <a:srgbClr val="FFB600"/>
                </a:solidFill>
              </a:defRPr>
            </a:lvl2pPr>
            <a:lvl3pPr lvl="2" algn="ctr" rtl="0">
              <a:spcBef>
                <a:spcPts val="1000"/>
              </a:spcBef>
              <a:spcAft>
                <a:spcPts val="0"/>
              </a:spcAft>
              <a:buClr>
                <a:srgbClr val="FFB600"/>
              </a:buClr>
              <a:buSzPts val="3000"/>
              <a:buNone/>
              <a:defRPr sz="3000">
                <a:solidFill>
                  <a:srgbClr val="FFB600"/>
                </a:solidFill>
              </a:defRPr>
            </a:lvl3pPr>
            <a:lvl4pPr lvl="3" algn="ctr" rtl="0">
              <a:spcBef>
                <a:spcPts val="1000"/>
              </a:spcBef>
              <a:spcAft>
                <a:spcPts val="0"/>
              </a:spcAft>
              <a:buClr>
                <a:srgbClr val="FFB600"/>
              </a:buClr>
              <a:buSzPts val="3000"/>
              <a:buNone/>
              <a:defRPr sz="3000">
                <a:solidFill>
                  <a:srgbClr val="FFB600"/>
                </a:solidFill>
              </a:defRPr>
            </a:lvl4pPr>
            <a:lvl5pPr lvl="4" algn="ctr" rtl="0">
              <a:spcBef>
                <a:spcPts val="1000"/>
              </a:spcBef>
              <a:spcAft>
                <a:spcPts val="0"/>
              </a:spcAft>
              <a:buClr>
                <a:srgbClr val="FFB600"/>
              </a:buClr>
              <a:buSzPts val="3000"/>
              <a:buNone/>
              <a:defRPr sz="3000">
                <a:solidFill>
                  <a:srgbClr val="FFB600"/>
                </a:solidFill>
              </a:defRPr>
            </a:lvl5pPr>
            <a:lvl6pPr lvl="5" algn="ctr" rtl="0">
              <a:spcBef>
                <a:spcPts val="1000"/>
              </a:spcBef>
              <a:spcAft>
                <a:spcPts val="0"/>
              </a:spcAft>
              <a:buClr>
                <a:srgbClr val="FFB600"/>
              </a:buClr>
              <a:buSzPts val="3000"/>
              <a:buNone/>
              <a:defRPr sz="3000">
                <a:solidFill>
                  <a:srgbClr val="FFB600"/>
                </a:solidFill>
              </a:defRPr>
            </a:lvl6pPr>
            <a:lvl7pPr lvl="6" algn="ctr" rtl="0">
              <a:spcBef>
                <a:spcPts val="1000"/>
              </a:spcBef>
              <a:spcAft>
                <a:spcPts val="0"/>
              </a:spcAft>
              <a:buClr>
                <a:srgbClr val="FFB600"/>
              </a:buClr>
              <a:buSzPts val="3000"/>
              <a:buNone/>
              <a:defRPr sz="3000">
                <a:solidFill>
                  <a:srgbClr val="FFB600"/>
                </a:solidFill>
              </a:defRPr>
            </a:lvl7pPr>
            <a:lvl8pPr lvl="7" algn="ctr" rtl="0">
              <a:spcBef>
                <a:spcPts val="1000"/>
              </a:spcBef>
              <a:spcAft>
                <a:spcPts val="0"/>
              </a:spcAft>
              <a:buClr>
                <a:srgbClr val="FFB600"/>
              </a:buClr>
              <a:buSzPts val="3000"/>
              <a:buNone/>
              <a:defRPr sz="3000">
                <a:solidFill>
                  <a:srgbClr val="FFB600"/>
                </a:solidFill>
              </a:defRPr>
            </a:lvl8pPr>
            <a:lvl9pPr lvl="8" algn="ctr" rtl="0">
              <a:spcBef>
                <a:spcPts val="1000"/>
              </a:spcBef>
              <a:spcAft>
                <a:spcPts val="1000"/>
              </a:spcAft>
              <a:buClr>
                <a:srgbClr val="FFB600"/>
              </a:buClr>
              <a:buSzPts val="3000"/>
              <a:buNone/>
              <a:defRPr sz="3000">
                <a:solidFill>
                  <a:srgbClr val="FFB600"/>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Quote">
    <p:spTree>
      <p:nvGrpSpPr>
        <p:cNvPr id="1" name="Shape 67"/>
        <p:cNvGrpSpPr/>
        <p:nvPr/>
      </p:nvGrpSpPr>
      <p:grpSpPr>
        <a:xfrm>
          <a:off x="0" y="0"/>
          <a:ext cx="0" cy="0"/>
          <a:chOff x="0" y="0"/>
          <a:chExt cx="0" cy="0"/>
        </a:xfrm>
      </p:grpSpPr>
      <p:sp>
        <p:nvSpPr>
          <p:cNvPr id="68" name="Shape 68"/>
          <p:cNvSpPr/>
          <p:nvPr/>
        </p:nvSpPr>
        <p:spPr>
          <a:xfrm>
            <a:off x="407150" y="407075"/>
            <a:ext cx="8329800" cy="4329300"/>
          </a:xfrm>
          <a:prstGeom prst="rect">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 name="Shape 69"/>
          <p:cNvSpPr/>
          <p:nvPr/>
        </p:nvSpPr>
        <p:spPr>
          <a:xfrm>
            <a:off x="3811800" y="-194800"/>
            <a:ext cx="1520400" cy="15204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 name="Shape 70"/>
          <p:cNvSpPr/>
          <p:nvPr/>
        </p:nvSpPr>
        <p:spPr>
          <a:xfrm>
            <a:off x="4982150" y="734775"/>
            <a:ext cx="774600" cy="774600"/>
          </a:xfrm>
          <a:prstGeom prst="ellips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 name="Shape 71"/>
          <p:cNvSpPr/>
          <p:nvPr/>
        </p:nvSpPr>
        <p:spPr>
          <a:xfrm>
            <a:off x="3469949" y="810973"/>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a:off x="3109875" y="154418"/>
            <a:ext cx="508800" cy="5088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a:off x="5395528" y="-85690"/>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p:nvPr/>
        </p:nvSpPr>
        <p:spPr>
          <a:xfrm>
            <a:off x="-140400" y="3784204"/>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p:nvPr/>
        </p:nvSpPr>
        <p:spPr>
          <a:xfrm>
            <a:off x="8079301" y="4416226"/>
            <a:ext cx="879300" cy="8793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 name="Shape 76"/>
          <p:cNvSpPr/>
          <p:nvPr/>
        </p:nvSpPr>
        <p:spPr>
          <a:xfrm>
            <a:off x="407150" y="4701449"/>
            <a:ext cx="336900" cy="3369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 name="Shape 77"/>
          <p:cNvSpPr/>
          <p:nvPr/>
        </p:nvSpPr>
        <p:spPr>
          <a:xfrm>
            <a:off x="8896576" y="4123321"/>
            <a:ext cx="292800" cy="2928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 name="Shape 78"/>
          <p:cNvSpPr/>
          <p:nvPr/>
        </p:nvSpPr>
        <p:spPr>
          <a:xfrm>
            <a:off x="7800547" y="4653308"/>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Shape 79"/>
          <p:cNvSpPr/>
          <p:nvPr/>
        </p:nvSpPr>
        <p:spPr>
          <a:xfrm>
            <a:off x="8471997" y="4203227"/>
            <a:ext cx="93900" cy="93900"/>
          </a:xfrm>
          <a:prstGeom prst="ellips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 name="Shape 80"/>
          <p:cNvSpPr/>
          <p:nvPr/>
        </p:nvSpPr>
        <p:spPr>
          <a:xfrm>
            <a:off x="528659" y="3509275"/>
            <a:ext cx="213000" cy="213000"/>
          </a:xfrm>
          <a:prstGeom prst="ellips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Shape 81"/>
          <p:cNvSpPr/>
          <p:nvPr/>
        </p:nvSpPr>
        <p:spPr>
          <a:xfrm>
            <a:off x="8327788" y="4664713"/>
            <a:ext cx="382244" cy="382244"/>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82" name="Shape 82"/>
          <p:cNvGrpSpPr/>
          <p:nvPr/>
        </p:nvGrpSpPr>
        <p:grpSpPr>
          <a:xfrm>
            <a:off x="154025" y="4093698"/>
            <a:ext cx="508851" cy="478711"/>
            <a:chOff x="5972700" y="2330200"/>
            <a:chExt cx="411625" cy="387275"/>
          </a:xfrm>
        </p:grpSpPr>
        <p:sp>
          <p:nvSpPr>
            <p:cNvPr id="83" name="Shape 83"/>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 name="Shape 84"/>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85" name="Shape 85"/>
          <p:cNvGrpSpPr/>
          <p:nvPr/>
        </p:nvGrpSpPr>
        <p:grpSpPr>
          <a:xfrm>
            <a:off x="5222963" y="889722"/>
            <a:ext cx="292923" cy="464285"/>
            <a:chOff x="6718575" y="2318625"/>
            <a:chExt cx="256950" cy="407375"/>
          </a:xfrm>
        </p:grpSpPr>
        <p:sp>
          <p:nvSpPr>
            <p:cNvPr id="86" name="Shape 86"/>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 name="Shape 90"/>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 name="Shape 91"/>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 name="Shape 92"/>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 name="Shape 93"/>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94" name="Shape 94"/>
          <p:cNvSpPr txBox="1">
            <a:spLocks noGrp="1"/>
          </p:cNvSpPr>
          <p:nvPr>
            <p:ph type="body" idx="1"/>
          </p:nvPr>
        </p:nvSpPr>
        <p:spPr>
          <a:xfrm>
            <a:off x="1242275" y="1704600"/>
            <a:ext cx="6659700" cy="819900"/>
          </a:xfrm>
          <a:prstGeom prst="rect">
            <a:avLst/>
          </a:prstGeom>
        </p:spPr>
        <p:txBody>
          <a:bodyPr spcFirstLastPara="1" wrap="square" lIns="91425" tIns="91425" rIns="91425" bIns="91425" anchor="t" anchorCtr="0"/>
          <a:lstStyle>
            <a:lvl1pPr marL="457200" lvl="0" indent="-419100" algn="ctr" rtl="0">
              <a:spcBef>
                <a:spcPts val="600"/>
              </a:spcBef>
              <a:spcAft>
                <a:spcPts val="0"/>
              </a:spcAft>
              <a:buClr>
                <a:srgbClr val="4A5C65"/>
              </a:buClr>
              <a:buSzPts val="3000"/>
              <a:buChar char="○"/>
              <a:defRPr sz="3000" i="1">
                <a:solidFill>
                  <a:srgbClr val="4A5C65"/>
                </a:solidFill>
              </a:defRPr>
            </a:lvl1pPr>
            <a:lvl2pPr marL="914400" lvl="1" indent="-419100" algn="ctr" rtl="0">
              <a:spcBef>
                <a:spcPts val="1000"/>
              </a:spcBef>
              <a:spcAft>
                <a:spcPts val="0"/>
              </a:spcAft>
              <a:buClr>
                <a:srgbClr val="4A5C65"/>
              </a:buClr>
              <a:buSzPts val="3000"/>
              <a:buChar char="◦"/>
              <a:defRPr sz="3000" i="1">
                <a:solidFill>
                  <a:srgbClr val="4A5C65"/>
                </a:solidFill>
              </a:defRPr>
            </a:lvl2pPr>
            <a:lvl3pPr marL="1371600" lvl="2" indent="-419100" algn="ctr" rtl="0">
              <a:spcBef>
                <a:spcPts val="1000"/>
              </a:spcBef>
              <a:spcAft>
                <a:spcPts val="0"/>
              </a:spcAft>
              <a:buClr>
                <a:srgbClr val="4A5C65"/>
              </a:buClr>
              <a:buSzPts val="3000"/>
              <a:buChar char="◦"/>
              <a:defRPr sz="3000" i="1">
                <a:solidFill>
                  <a:srgbClr val="4A5C65"/>
                </a:solidFill>
              </a:defRPr>
            </a:lvl3pPr>
            <a:lvl4pPr marL="1828800" lvl="3" indent="-419100" algn="ctr" rtl="0">
              <a:spcBef>
                <a:spcPts val="1000"/>
              </a:spcBef>
              <a:spcAft>
                <a:spcPts val="0"/>
              </a:spcAft>
              <a:buClr>
                <a:srgbClr val="4A5C65"/>
              </a:buClr>
              <a:buSzPts val="3000"/>
              <a:buChar char="◦"/>
              <a:defRPr sz="3000" i="1">
                <a:solidFill>
                  <a:srgbClr val="4A5C65"/>
                </a:solidFill>
              </a:defRPr>
            </a:lvl4pPr>
            <a:lvl5pPr marL="2286000" lvl="4" indent="-419100" algn="ctr" rtl="0">
              <a:spcBef>
                <a:spcPts val="1000"/>
              </a:spcBef>
              <a:spcAft>
                <a:spcPts val="0"/>
              </a:spcAft>
              <a:buClr>
                <a:srgbClr val="4A5C65"/>
              </a:buClr>
              <a:buSzPts val="3000"/>
              <a:buChar char="◦"/>
              <a:defRPr sz="3000" i="1">
                <a:solidFill>
                  <a:srgbClr val="4A5C65"/>
                </a:solidFill>
              </a:defRPr>
            </a:lvl5pPr>
            <a:lvl6pPr marL="2743200" lvl="5" indent="-419100" algn="ctr" rtl="0">
              <a:spcBef>
                <a:spcPts val="1000"/>
              </a:spcBef>
              <a:spcAft>
                <a:spcPts val="0"/>
              </a:spcAft>
              <a:buClr>
                <a:srgbClr val="4A5C65"/>
              </a:buClr>
              <a:buSzPts val="3000"/>
              <a:buChar char="◦"/>
              <a:defRPr sz="3000" i="1">
                <a:solidFill>
                  <a:srgbClr val="4A5C65"/>
                </a:solidFill>
              </a:defRPr>
            </a:lvl6pPr>
            <a:lvl7pPr marL="3200400" lvl="6" indent="-419100" algn="ctr" rtl="0">
              <a:spcBef>
                <a:spcPts val="1000"/>
              </a:spcBef>
              <a:spcAft>
                <a:spcPts val="0"/>
              </a:spcAft>
              <a:buClr>
                <a:srgbClr val="4A5C65"/>
              </a:buClr>
              <a:buSzPts val="3000"/>
              <a:buChar char="◦"/>
              <a:defRPr sz="3000" i="1">
                <a:solidFill>
                  <a:srgbClr val="4A5C65"/>
                </a:solidFill>
              </a:defRPr>
            </a:lvl7pPr>
            <a:lvl8pPr marL="3657600" lvl="7" indent="-419100" algn="ctr" rtl="0">
              <a:spcBef>
                <a:spcPts val="1000"/>
              </a:spcBef>
              <a:spcAft>
                <a:spcPts val="0"/>
              </a:spcAft>
              <a:buClr>
                <a:srgbClr val="4A5C65"/>
              </a:buClr>
              <a:buSzPts val="3000"/>
              <a:buChar char="◦"/>
              <a:defRPr sz="3000" i="1">
                <a:solidFill>
                  <a:srgbClr val="4A5C65"/>
                </a:solidFill>
              </a:defRPr>
            </a:lvl8pPr>
            <a:lvl9pPr marL="4114800" lvl="8" indent="-419100" algn="ctr">
              <a:spcBef>
                <a:spcPts val="1000"/>
              </a:spcBef>
              <a:spcAft>
                <a:spcPts val="1000"/>
              </a:spcAft>
              <a:buClr>
                <a:srgbClr val="4A5C65"/>
              </a:buClr>
              <a:buSzPts val="3000"/>
              <a:buChar char="◦"/>
              <a:defRPr sz="3000" i="1">
                <a:solidFill>
                  <a:srgbClr val="4A5C65"/>
                </a:solidFill>
              </a:defRPr>
            </a:lvl9pPr>
          </a:lstStyle>
          <a:p>
            <a:endParaRPr/>
          </a:p>
        </p:txBody>
      </p:sp>
      <p:sp>
        <p:nvSpPr>
          <p:cNvPr id="95" name="Shape 95"/>
          <p:cNvSpPr txBox="1"/>
          <p:nvPr/>
        </p:nvSpPr>
        <p:spPr>
          <a:xfrm>
            <a:off x="3593400" y="8930"/>
            <a:ext cx="1957200" cy="6537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9600" b="1">
                <a:solidFill>
                  <a:srgbClr val="FFFFFF"/>
                </a:solidFill>
              </a:rPr>
              <a:t>“</a:t>
            </a:r>
            <a:endParaRPr sz="9600" b="1">
              <a:solidFill>
                <a:srgbClr val="FFFFFF"/>
              </a:solidFill>
            </a:endParaRPr>
          </a:p>
        </p:txBody>
      </p:sp>
      <p:sp>
        <p:nvSpPr>
          <p:cNvPr id="96" name="Shape 96"/>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solidFill>
                  <a:srgbClr val="FFFFFF"/>
                </a:solidFill>
              </a:rPr>
              <a:t>‹#›</a:t>
            </a:fld>
            <a:endParaRPr>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97"/>
        <p:cNvGrpSpPr/>
        <p:nvPr/>
      </p:nvGrpSpPr>
      <p:grpSpPr>
        <a:xfrm>
          <a:off x="0" y="0"/>
          <a:ext cx="0" cy="0"/>
          <a:chOff x="0" y="0"/>
          <a:chExt cx="0" cy="0"/>
        </a:xfrm>
      </p:grpSpPr>
      <p:sp>
        <p:nvSpPr>
          <p:cNvPr id="98" name="Shape 98"/>
          <p:cNvSpPr/>
          <p:nvPr/>
        </p:nvSpPr>
        <p:spPr>
          <a:xfrm>
            <a:off x="407150" y="407075"/>
            <a:ext cx="8329800" cy="4329300"/>
          </a:xfrm>
          <a:prstGeom prst="rect">
            <a:avLst/>
          </a:prstGeom>
          <a:solidFill>
            <a:srgbClr val="DEE9F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 name="Shape 99"/>
          <p:cNvSpPr/>
          <p:nvPr/>
        </p:nvSpPr>
        <p:spPr>
          <a:xfrm>
            <a:off x="-167025" y="559475"/>
            <a:ext cx="2630400" cy="26304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 name="Shape 100"/>
          <p:cNvSpPr/>
          <p:nvPr/>
        </p:nvSpPr>
        <p:spPr>
          <a:xfrm>
            <a:off x="1812100" y="27140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 name="Shape 101"/>
          <p:cNvSpPr/>
          <p:nvPr/>
        </p:nvSpPr>
        <p:spPr>
          <a:xfrm>
            <a:off x="1704597" y="-129655"/>
            <a:ext cx="300900" cy="3009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 name="Shape 102"/>
          <p:cNvSpPr/>
          <p:nvPr/>
        </p:nvSpPr>
        <p:spPr>
          <a:xfrm>
            <a:off x="228600" y="2887250"/>
            <a:ext cx="605400" cy="605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 name="Shape 103"/>
          <p:cNvSpPr/>
          <p:nvPr/>
        </p:nvSpPr>
        <p:spPr>
          <a:xfrm>
            <a:off x="1522903" y="3162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4" name="Shape 104"/>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 name="Shape 105"/>
          <p:cNvSpPr/>
          <p:nvPr/>
        </p:nvSpPr>
        <p:spPr>
          <a:xfrm>
            <a:off x="8507494" y="2981146"/>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 name="Shape 106"/>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 name="Shape 107"/>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 name="Shape 108"/>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 name="Shape 109"/>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 name="Shape 110"/>
          <p:cNvSpPr/>
          <p:nvPr/>
        </p:nvSpPr>
        <p:spPr>
          <a:xfrm>
            <a:off x="91939" y="288725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 name="Shape 111"/>
          <p:cNvSpPr/>
          <p:nvPr/>
        </p:nvSpPr>
        <p:spPr>
          <a:xfrm>
            <a:off x="8726411" y="3200065"/>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12" name="Shape 112"/>
          <p:cNvGrpSpPr/>
          <p:nvPr/>
        </p:nvGrpSpPr>
        <p:grpSpPr>
          <a:xfrm>
            <a:off x="8142375" y="4477573"/>
            <a:ext cx="508851" cy="478711"/>
            <a:chOff x="5972700" y="2330200"/>
            <a:chExt cx="411625" cy="387275"/>
          </a:xfrm>
        </p:grpSpPr>
        <p:sp>
          <p:nvSpPr>
            <p:cNvPr id="113" name="Shape 113"/>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Shape 114"/>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15" name="Shape 115"/>
          <p:cNvGrpSpPr/>
          <p:nvPr/>
        </p:nvGrpSpPr>
        <p:grpSpPr>
          <a:xfrm>
            <a:off x="2139871" y="482540"/>
            <a:ext cx="398658" cy="631920"/>
            <a:chOff x="6718575" y="2318625"/>
            <a:chExt cx="256950" cy="407375"/>
          </a:xfrm>
        </p:grpSpPr>
        <p:sp>
          <p:nvSpPr>
            <p:cNvPr id="116" name="Shape 116"/>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Shape 118"/>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 name="Shape 119"/>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 name="Shape 120"/>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 name="Shape 121"/>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 name="Shape 122"/>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 name="Shape 123"/>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24" name="Shape 124"/>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125" name="Shape 125"/>
          <p:cNvSpPr txBox="1">
            <a:spLocks noGrp="1"/>
          </p:cNvSpPr>
          <p:nvPr>
            <p:ph type="body" idx="1"/>
          </p:nvPr>
        </p:nvSpPr>
        <p:spPr>
          <a:xfrm>
            <a:off x="2901875" y="1033400"/>
            <a:ext cx="5292300" cy="32673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a:lvl1pPr>
            <a:lvl2pPr marL="914400" lvl="1" indent="-355600">
              <a:spcBef>
                <a:spcPts val="1000"/>
              </a:spcBef>
              <a:spcAft>
                <a:spcPts val="0"/>
              </a:spcAft>
              <a:buSzPts val="2000"/>
              <a:buChar char="◦"/>
              <a:defRPr/>
            </a:lvl2pPr>
            <a:lvl3pPr marL="1371600" lvl="2" indent="-355600">
              <a:spcBef>
                <a:spcPts val="1000"/>
              </a:spcBef>
              <a:spcAft>
                <a:spcPts val="0"/>
              </a:spcAft>
              <a:buSzPts val="2000"/>
              <a:buChar char="◦"/>
              <a:defRPr/>
            </a:lvl3pPr>
            <a:lvl4pPr marL="1828800" lvl="3" indent="-355600">
              <a:spcBef>
                <a:spcPts val="1000"/>
              </a:spcBef>
              <a:spcAft>
                <a:spcPts val="0"/>
              </a:spcAft>
              <a:buSzPts val="2000"/>
              <a:buChar char="◦"/>
              <a:defRPr/>
            </a:lvl4pPr>
            <a:lvl5pPr marL="2286000" lvl="4" indent="-355600">
              <a:spcBef>
                <a:spcPts val="1000"/>
              </a:spcBef>
              <a:spcAft>
                <a:spcPts val="0"/>
              </a:spcAft>
              <a:buSzPts val="2000"/>
              <a:buChar char="◦"/>
              <a:defRPr/>
            </a:lvl5pPr>
            <a:lvl6pPr marL="2743200" lvl="5" indent="-355600">
              <a:spcBef>
                <a:spcPts val="1000"/>
              </a:spcBef>
              <a:spcAft>
                <a:spcPts val="0"/>
              </a:spcAft>
              <a:buSzPts val="2000"/>
              <a:buChar char="◦"/>
              <a:defRPr/>
            </a:lvl6pPr>
            <a:lvl7pPr marL="3200400" lvl="6" indent="-355600">
              <a:spcBef>
                <a:spcPts val="1000"/>
              </a:spcBef>
              <a:spcAft>
                <a:spcPts val="0"/>
              </a:spcAft>
              <a:buSzPts val="2000"/>
              <a:buChar char="◦"/>
              <a:defRPr/>
            </a:lvl7pPr>
            <a:lvl8pPr marL="3657600" lvl="7" indent="-355600">
              <a:spcBef>
                <a:spcPts val="1000"/>
              </a:spcBef>
              <a:spcAft>
                <a:spcPts val="0"/>
              </a:spcAft>
              <a:buSzPts val="2000"/>
              <a:buChar char="◦"/>
              <a:defRPr/>
            </a:lvl8pPr>
            <a:lvl9pPr marL="4114800" lvl="8" indent="-355600">
              <a:spcBef>
                <a:spcPts val="1000"/>
              </a:spcBef>
              <a:spcAft>
                <a:spcPts val="1000"/>
              </a:spcAft>
              <a:buSzPts val="2000"/>
              <a:buChar char="◦"/>
              <a:defRPr/>
            </a:lvl9pPr>
          </a:lstStyle>
          <a:p>
            <a:endParaRPr/>
          </a:p>
        </p:txBody>
      </p:sp>
      <p:sp>
        <p:nvSpPr>
          <p:cNvPr id="126" name="Shape 126"/>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127"/>
        <p:cNvGrpSpPr/>
        <p:nvPr/>
      </p:nvGrpSpPr>
      <p:grpSpPr>
        <a:xfrm>
          <a:off x="0" y="0"/>
          <a:ext cx="0" cy="0"/>
          <a:chOff x="0" y="0"/>
          <a:chExt cx="0" cy="0"/>
        </a:xfrm>
      </p:grpSpPr>
      <p:sp>
        <p:nvSpPr>
          <p:cNvPr id="128" name="Shape 128"/>
          <p:cNvSpPr/>
          <p:nvPr/>
        </p:nvSpPr>
        <p:spPr>
          <a:xfrm>
            <a:off x="407150" y="407075"/>
            <a:ext cx="8329800" cy="4329300"/>
          </a:xfrm>
          <a:prstGeom prst="rect">
            <a:avLst/>
          </a:prstGeom>
          <a:solidFill>
            <a:srgbClr val="DEE9F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 name="Shape 129"/>
          <p:cNvSpPr/>
          <p:nvPr/>
        </p:nvSpPr>
        <p:spPr>
          <a:xfrm>
            <a:off x="-167025" y="559475"/>
            <a:ext cx="2630400" cy="26304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 name="Shape 130"/>
          <p:cNvSpPr/>
          <p:nvPr/>
        </p:nvSpPr>
        <p:spPr>
          <a:xfrm>
            <a:off x="1812100" y="27140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 name="Shape 131"/>
          <p:cNvSpPr/>
          <p:nvPr/>
        </p:nvSpPr>
        <p:spPr>
          <a:xfrm>
            <a:off x="1704597" y="-129655"/>
            <a:ext cx="300900" cy="3009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 name="Shape 132"/>
          <p:cNvSpPr/>
          <p:nvPr/>
        </p:nvSpPr>
        <p:spPr>
          <a:xfrm>
            <a:off x="228600" y="2887250"/>
            <a:ext cx="605400" cy="605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 name="Shape 133"/>
          <p:cNvSpPr/>
          <p:nvPr/>
        </p:nvSpPr>
        <p:spPr>
          <a:xfrm>
            <a:off x="1522903" y="3162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 name="Shape 134"/>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 name="Shape 135"/>
          <p:cNvSpPr/>
          <p:nvPr/>
        </p:nvSpPr>
        <p:spPr>
          <a:xfrm>
            <a:off x="8507494" y="2981146"/>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 name="Shape 136"/>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 name="Shape 137"/>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 name="Shape 138"/>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 name="Shape 139"/>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 name="Shape 140"/>
          <p:cNvSpPr/>
          <p:nvPr/>
        </p:nvSpPr>
        <p:spPr>
          <a:xfrm>
            <a:off x="91939" y="288725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 name="Shape 141"/>
          <p:cNvSpPr/>
          <p:nvPr/>
        </p:nvSpPr>
        <p:spPr>
          <a:xfrm>
            <a:off x="8726411" y="3200065"/>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42" name="Shape 142"/>
          <p:cNvGrpSpPr/>
          <p:nvPr/>
        </p:nvGrpSpPr>
        <p:grpSpPr>
          <a:xfrm>
            <a:off x="8142375" y="4477573"/>
            <a:ext cx="508851" cy="478711"/>
            <a:chOff x="5972700" y="2330200"/>
            <a:chExt cx="411625" cy="387275"/>
          </a:xfrm>
        </p:grpSpPr>
        <p:sp>
          <p:nvSpPr>
            <p:cNvPr id="143" name="Shape 143"/>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 name="Shape 144"/>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45" name="Shape 145"/>
          <p:cNvGrpSpPr/>
          <p:nvPr/>
        </p:nvGrpSpPr>
        <p:grpSpPr>
          <a:xfrm>
            <a:off x="2139871" y="482540"/>
            <a:ext cx="398658" cy="631920"/>
            <a:chOff x="6718575" y="2318625"/>
            <a:chExt cx="256950" cy="407375"/>
          </a:xfrm>
        </p:grpSpPr>
        <p:sp>
          <p:nvSpPr>
            <p:cNvPr id="146" name="Shape 146"/>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 name="Shape 147"/>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 name="Shape 148"/>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 name="Shape 149"/>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 name="Shape 150"/>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 name="Shape 151"/>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 name="Shape 152"/>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 name="Shape 153"/>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54" name="Shape 154"/>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155" name="Shape 155"/>
          <p:cNvSpPr txBox="1">
            <a:spLocks noGrp="1"/>
          </p:cNvSpPr>
          <p:nvPr>
            <p:ph type="body" idx="1"/>
          </p:nvPr>
        </p:nvSpPr>
        <p:spPr>
          <a:xfrm>
            <a:off x="2830925" y="1200150"/>
            <a:ext cx="2516400" cy="31203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1000"/>
              </a:spcBef>
              <a:spcAft>
                <a:spcPts val="0"/>
              </a:spcAft>
              <a:buSzPts val="1800"/>
              <a:buChar char="◦"/>
              <a:defRPr sz="1800"/>
            </a:lvl2pPr>
            <a:lvl3pPr marL="1371600" lvl="2" indent="-342900">
              <a:spcBef>
                <a:spcPts val="1000"/>
              </a:spcBef>
              <a:spcAft>
                <a:spcPts val="0"/>
              </a:spcAft>
              <a:buSzPts val="1800"/>
              <a:buChar char="◦"/>
              <a:defRPr sz="1800"/>
            </a:lvl3pPr>
            <a:lvl4pPr marL="1828800" lvl="3" indent="-342900">
              <a:spcBef>
                <a:spcPts val="1000"/>
              </a:spcBef>
              <a:spcAft>
                <a:spcPts val="0"/>
              </a:spcAft>
              <a:buSzPts val="1800"/>
              <a:buChar char="◦"/>
              <a:defRPr sz="1800"/>
            </a:lvl4pPr>
            <a:lvl5pPr marL="2286000" lvl="4" indent="-342900">
              <a:spcBef>
                <a:spcPts val="1000"/>
              </a:spcBef>
              <a:spcAft>
                <a:spcPts val="0"/>
              </a:spcAft>
              <a:buSzPts val="1800"/>
              <a:buChar char="◦"/>
              <a:defRPr sz="1800"/>
            </a:lvl5pPr>
            <a:lvl6pPr marL="2743200" lvl="5" indent="-342900">
              <a:spcBef>
                <a:spcPts val="1000"/>
              </a:spcBef>
              <a:spcAft>
                <a:spcPts val="0"/>
              </a:spcAft>
              <a:buSzPts val="1800"/>
              <a:buChar char="◦"/>
              <a:defRPr sz="1800"/>
            </a:lvl6pPr>
            <a:lvl7pPr marL="3200400" lvl="6" indent="-342900">
              <a:spcBef>
                <a:spcPts val="1000"/>
              </a:spcBef>
              <a:spcAft>
                <a:spcPts val="0"/>
              </a:spcAft>
              <a:buSzPts val="1800"/>
              <a:buChar char="◦"/>
              <a:defRPr sz="1800"/>
            </a:lvl7pPr>
            <a:lvl8pPr marL="3657600" lvl="7" indent="-342900">
              <a:spcBef>
                <a:spcPts val="1000"/>
              </a:spcBef>
              <a:spcAft>
                <a:spcPts val="0"/>
              </a:spcAft>
              <a:buSzPts val="1800"/>
              <a:buChar char="◦"/>
              <a:defRPr sz="1800"/>
            </a:lvl8pPr>
            <a:lvl9pPr marL="4114800" lvl="8" indent="-342900">
              <a:spcBef>
                <a:spcPts val="1000"/>
              </a:spcBef>
              <a:spcAft>
                <a:spcPts val="1000"/>
              </a:spcAft>
              <a:buSzPts val="1800"/>
              <a:buChar char="◦"/>
              <a:defRPr sz="1800"/>
            </a:lvl9pPr>
          </a:lstStyle>
          <a:p>
            <a:endParaRPr/>
          </a:p>
        </p:txBody>
      </p:sp>
      <p:sp>
        <p:nvSpPr>
          <p:cNvPr id="156" name="Shape 156"/>
          <p:cNvSpPr txBox="1">
            <a:spLocks noGrp="1"/>
          </p:cNvSpPr>
          <p:nvPr>
            <p:ph type="body" idx="2"/>
          </p:nvPr>
        </p:nvSpPr>
        <p:spPr>
          <a:xfrm>
            <a:off x="5651044" y="1200150"/>
            <a:ext cx="2671500" cy="31203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1000"/>
              </a:spcBef>
              <a:spcAft>
                <a:spcPts val="0"/>
              </a:spcAft>
              <a:buSzPts val="1800"/>
              <a:buChar char="◦"/>
              <a:defRPr sz="1800"/>
            </a:lvl2pPr>
            <a:lvl3pPr marL="1371600" lvl="2" indent="-342900">
              <a:spcBef>
                <a:spcPts val="1000"/>
              </a:spcBef>
              <a:spcAft>
                <a:spcPts val="0"/>
              </a:spcAft>
              <a:buSzPts val="1800"/>
              <a:buChar char="◦"/>
              <a:defRPr sz="1800"/>
            </a:lvl3pPr>
            <a:lvl4pPr marL="1828800" lvl="3" indent="-342900">
              <a:spcBef>
                <a:spcPts val="1000"/>
              </a:spcBef>
              <a:spcAft>
                <a:spcPts val="0"/>
              </a:spcAft>
              <a:buSzPts val="1800"/>
              <a:buChar char="◦"/>
              <a:defRPr sz="1800"/>
            </a:lvl4pPr>
            <a:lvl5pPr marL="2286000" lvl="4" indent="-342900">
              <a:spcBef>
                <a:spcPts val="1000"/>
              </a:spcBef>
              <a:spcAft>
                <a:spcPts val="0"/>
              </a:spcAft>
              <a:buSzPts val="1800"/>
              <a:buChar char="◦"/>
              <a:defRPr sz="1800"/>
            </a:lvl5pPr>
            <a:lvl6pPr marL="2743200" lvl="5" indent="-342900">
              <a:spcBef>
                <a:spcPts val="1000"/>
              </a:spcBef>
              <a:spcAft>
                <a:spcPts val="0"/>
              </a:spcAft>
              <a:buSzPts val="1800"/>
              <a:buChar char="◦"/>
              <a:defRPr sz="1800"/>
            </a:lvl6pPr>
            <a:lvl7pPr marL="3200400" lvl="6" indent="-342900">
              <a:spcBef>
                <a:spcPts val="1000"/>
              </a:spcBef>
              <a:spcAft>
                <a:spcPts val="0"/>
              </a:spcAft>
              <a:buSzPts val="1800"/>
              <a:buChar char="◦"/>
              <a:defRPr sz="1800"/>
            </a:lvl7pPr>
            <a:lvl8pPr marL="3657600" lvl="7" indent="-342900">
              <a:spcBef>
                <a:spcPts val="1000"/>
              </a:spcBef>
              <a:spcAft>
                <a:spcPts val="0"/>
              </a:spcAft>
              <a:buSzPts val="1800"/>
              <a:buChar char="◦"/>
              <a:defRPr sz="1800"/>
            </a:lvl8pPr>
            <a:lvl9pPr marL="4114800" lvl="8" indent="-342900">
              <a:spcBef>
                <a:spcPts val="1000"/>
              </a:spcBef>
              <a:spcAft>
                <a:spcPts val="1000"/>
              </a:spcAft>
              <a:buSzPts val="1800"/>
              <a:buChar char="◦"/>
              <a:defRPr sz="1800"/>
            </a:lvl9pPr>
          </a:lstStyle>
          <a:p>
            <a:endParaRPr/>
          </a:p>
        </p:txBody>
      </p:sp>
      <p:sp>
        <p:nvSpPr>
          <p:cNvPr id="157" name="Shape 157"/>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158"/>
        <p:cNvGrpSpPr/>
        <p:nvPr/>
      </p:nvGrpSpPr>
      <p:grpSpPr>
        <a:xfrm>
          <a:off x="0" y="0"/>
          <a:ext cx="0" cy="0"/>
          <a:chOff x="0" y="0"/>
          <a:chExt cx="0" cy="0"/>
        </a:xfrm>
      </p:grpSpPr>
      <p:sp>
        <p:nvSpPr>
          <p:cNvPr id="159" name="Shape 159"/>
          <p:cNvSpPr/>
          <p:nvPr/>
        </p:nvSpPr>
        <p:spPr>
          <a:xfrm>
            <a:off x="407150" y="407075"/>
            <a:ext cx="8329800" cy="4329300"/>
          </a:xfrm>
          <a:prstGeom prst="rect">
            <a:avLst/>
          </a:prstGeom>
          <a:solidFill>
            <a:srgbClr val="DEE9F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 name="Shape 160"/>
          <p:cNvSpPr/>
          <p:nvPr/>
        </p:nvSpPr>
        <p:spPr>
          <a:xfrm>
            <a:off x="-167025" y="559475"/>
            <a:ext cx="2630400" cy="26304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 name="Shape 161"/>
          <p:cNvSpPr/>
          <p:nvPr/>
        </p:nvSpPr>
        <p:spPr>
          <a:xfrm>
            <a:off x="1812100" y="27140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 name="Shape 162"/>
          <p:cNvSpPr/>
          <p:nvPr/>
        </p:nvSpPr>
        <p:spPr>
          <a:xfrm>
            <a:off x="1704597" y="-129655"/>
            <a:ext cx="300900" cy="3009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 name="Shape 163"/>
          <p:cNvSpPr/>
          <p:nvPr/>
        </p:nvSpPr>
        <p:spPr>
          <a:xfrm>
            <a:off x="228600" y="2887250"/>
            <a:ext cx="605400" cy="605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 name="Shape 164"/>
          <p:cNvSpPr/>
          <p:nvPr/>
        </p:nvSpPr>
        <p:spPr>
          <a:xfrm>
            <a:off x="1522903" y="3162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 name="Shape 165"/>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 name="Shape 166"/>
          <p:cNvSpPr/>
          <p:nvPr/>
        </p:nvSpPr>
        <p:spPr>
          <a:xfrm>
            <a:off x="8507494" y="2981146"/>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 name="Shape 167"/>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 name="Shape 168"/>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 name="Shape 169"/>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 name="Shape 170"/>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 name="Shape 171"/>
          <p:cNvSpPr/>
          <p:nvPr/>
        </p:nvSpPr>
        <p:spPr>
          <a:xfrm>
            <a:off x="91939" y="288725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 name="Shape 172"/>
          <p:cNvSpPr/>
          <p:nvPr/>
        </p:nvSpPr>
        <p:spPr>
          <a:xfrm>
            <a:off x="8726411" y="3200065"/>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73" name="Shape 173"/>
          <p:cNvGrpSpPr/>
          <p:nvPr/>
        </p:nvGrpSpPr>
        <p:grpSpPr>
          <a:xfrm>
            <a:off x="8142375" y="4477573"/>
            <a:ext cx="508851" cy="478711"/>
            <a:chOff x="5972700" y="2330200"/>
            <a:chExt cx="411625" cy="387275"/>
          </a:xfrm>
        </p:grpSpPr>
        <p:sp>
          <p:nvSpPr>
            <p:cNvPr id="174" name="Shape 174"/>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 name="Shape 175"/>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76" name="Shape 176"/>
          <p:cNvGrpSpPr/>
          <p:nvPr/>
        </p:nvGrpSpPr>
        <p:grpSpPr>
          <a:xfrm>
            <a:off x="2139871" y="482540"/>
            <a:ext cx="398658" cy="631920"/>
            <a:chOff x="6718575" y="2318625"/>
            <a:chExt cx="256950" cy="407375"/>
          </a:xfrm>
        </p:grpSpPr>
        <p:sp>
          <p:nvSpPr>
            <p:cNvPr id="177" name="Shape 177"/>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 name="Shape 178"/>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 name="Shape 179"/>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 name="Shape 180"/>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 name="Shape 181"/>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 name="Shape 182"/>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 name="Shape 183"/>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4" name="Shape 184"/>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85" name="Shape 185"/>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endParaRPr/>
          </a:p>
        </p:txBody>
      </p:sp>
      <p:sp>
        <p:nvSpPr>
          <p:cNvPr id="186" name="Shape 186"/>
          <p:cNvSpPr txBox="1">
            <a:spLocks noGrp="1"/>
          </p:cNvSpPr>
          <p:nvPr>
            <p:ph type="body" idx="1"/>
          </p:nvPr>
        </p:nvSpPr>
        <p:spPr>
          <a:xfrm>
            <a:off x="2683000" y="1428750"/>
            <a:ext cx="1858800" cy="2739300"/>
          </a:xfrm>
          <a:prstGeom prst="rect">
            <a:avLst/>
          </a:prstGeom>
        </p:spPr>
        <p:txBody>
          <a:bodyPr spcFirstLastPara="1" wrap="square" lIns="91425" tIns="91425" rIns="91425" bIns="91425" anchor="t" anchorCtr="0"/>
          <a:lstStyle>
            <a:lvl1pPr marL="457200" lvl="0" indent="-311150" rtl="0">
              <a:spcBef>
                <a:spcPts val="600"/>
              </a:spcBef>
              <a:spcAft>
                <a:spcPts val="0"/>
              </a:spcAft>
              <a:buSzPts val="1300"/>
              <a:buChar char="○"/>
              <a:defRPr sz="1300"/>
            </a:lvl1pPr>
            <a:lvl2pPr marL="914400" lvl="1" indent="-311150" rtl="0">
              <a:spcBef>
                <a:spcPts val="1000"/>
              </a:spcBef>
              <a:spcAft>
                <a:spcPts val="0"/>
              </a:spcAft>
              <a:buSzPts val="1300"/>
              <a:buChar char="◦"/>
              <a:defRPr sz="1300"/>
            </a:lvl2pPr>
            <a:lvl3pPr marL="1371600" lvl="2" indent="-311150" rtl="0">
              <a:spcBef>
                <a:spcPts val="1000"/>
              </a:spcBef>
              <a:spcAft>
                <a:spcPts val="0"/>
              </a:spcAft>
              <a:buSzPts val="1300"/>
              <a:buChar char="◦"/>
              <a:defRPr sz="1300"/>
            </a:lvl3pPr>
            <a:lvl4pPr marL="1828800" lvl="3" indent="-311150" rtl="0">
              <a:spcBef>
                <a:spcPts val="1000"/>
              </a:spcBef>
              <a:spcAft>
                <a:spcPts val="0"/>
              </a:spcAft>
              <a:buSzPts val="1300"/>
              <a:buChar char="◦"/>
              <a:defRPr sz="1300"/>
            </a:lvl4pPr>
            <a:lvl5pPr marL="2286000" lvl="4" indent="-311150" rtl="0">
              <a:spcBef>
                <a:spcPts val="1000"/>
              </a:spcBef>
              <a:spcAft>
                <a:spcPts val="0"/>
              </a:spcAft>
              <a:buSzPts val="1300"/>
              <a:buChar char="◦"/>
              <a:defRPr sz="1300"/>
            </a:lvl5pPr>
            <a:lvl6pPr marL="2743200" lvl="5" indent="-311150" rtl="0">
              <a:spcBef>
                <a:spcPts val="1000"/>
              </a:spcBef>
              <a:spcAft>
                <a:spcPts val="0"/>
              </a:spcAft>
              <a:buSzPts val="1300"/>
              <a:buChar char="◦"/>
              <a:defRPr sz="1300"/>
            </a:lvl6pPr>
            <a:lvl7pPr marL="3200400" lvl="6" indent="-311150" rtl="0">
              <a:spcBef>
                <a:spcPts val="1000"/>
              </a:spcBef>
              <a:spcAft>
                <a:spcPts val="0"/>
              </a:spcAft>
              <a:buSzPts val="1300"/>
              <a:buChar char="◦"/>
              <a:defRPr sz="1300"/>
            </a:lvl7pPr>
            <a:lvl8pPr marL="3657600" lvl="7" indent="-311150" rtl="0">
              <a:spcBef>
                <a:spcPts val="1000"/>
              </a:spcBef>
              <a:spcAft>
                <a:spcPts val="0"/>
              </a:spcAft>
              <a:buSzPts val="1300"/>
              <a:buChar char="◦"/>
              <a:defRPr sz="1300"/>
            </a:lvl8pPr>
            <a:lvl9pPr marL="4114800" lvl="8" indent="-311150" rtl="0">
              <a:spcBef>
                <a:spcPts val="1000"/>
              </a:spcBef>
              <a:spcAft>
                <a:spcPts val="1000"/>
              </a:spcAft>
              <a:buSzPts val="1300"/>
              <a:buChar char="◦"/>
              <a:defRPr sz="1300"/>
            </a:lvl9pPr>
          </a:lstStyle>
          <a:p>
            <a:endParaRPr/>
          </a:p>
        </p:txBody>
      </p:sp>
      <p:sp>
        <p:nvSpPr>
          <p:cNvPr id="187" name="Shape 187"/>
          <p:cNvSpPr txBox="1">
            <a:spLocks noGrp="1"/>
          </p:cNvSpPr>
          <p:nvPr>
            <p:ph type="body" idx="2"/>
          </p:nvPr>
        </p:nvSpPr>
        <p:spPr>
          <a:xfrm>
            <a:off x="4637114" y="1428750"/>
            <a:ext cx="1858800" cy="2739300"/>
          </a:xfrm>
          <a:prstGeom prst="rect">
            <a:avLst/>
          </a:prstGeom>
        </p:spPr>
        <p:txBody>
          <a:bodyPr spcFirstLastPara="1" wrap="square" lIns="91425" tIns="91425" rIns="91425" bIns="91425" anchor="t" anchorCtr="0"/>
          <a:lstStyle>
            <a:lvl1pPr marL="457200" lvl="0" indent="-311150" rtl="0">
              <a:spcBef>
                <a:spcPts val="600"/>
              </a:spcBef>
              <a:spcAft>
                <a:spcPts val="0"/>
              </a:spcAft>
              <a:buSzPts val="1300"/>
              <a:buChar char="○"/>
              <a:defRPr sz="1300"/>
            </a:lvl1pPr>
            <a:lvl2pPr marL="914400" lvl="1" indent="-311150" rtl="0">
              <a:spcBef>
                <a:spcPts val="1000"/>
              </a:spcBef>
              <a:spcAft>
                <a:spcPts val="0"/>
              </a:spcAft>
              <a:buSzPts val="1300"/>
              <a:buChar char="◦"/>
              <a:defRPr sz="1300"/>
            </a:lvl2pPr>
            <a:lvl3pPr marL="1371600" lvl="2" indent="-311150" rtl="0">
              <a:spcBef>
                <a:spcPts val="1000"/>
              </a:spcBef>
              <a:spcAft>
                <a:spcPts val="0"/>
              </a:spcAft>
              <a:buSzPts val="1300"/>
              <a:buChar char="◦"/>
              <a:defRPr sz="1300"/>
            </a:lvl3pPr>
            <a:lvl4pPr marL="1828800" lvl="3" indent="-311150" rtl="0">
              <a:spcBef>
                <a:spcPts val="1000"/>
              </a:spcBef>
              <a:spcAft>
                <a:spcPts val="0"/>
              </a:spcAft>
              <a:buSzPts val="1300"/>
              <a:buChar char="◦"/>
              <a:defRPr sz="1300"/>
            </a:lvl4pPr>
            <a:lvl5pPr marL="2286000" lvl="4" indent="-311150" rtl="0">
              <a:spcBef>
                <a:spcPts val="1000"/>
              </a:spcBef>
              <a:spcAft>
                <a:spcPts val="0"/>
              </a:spcAft>
              <a:buSzPts val="1300"/>
              <a:buChar char="◦"/>
              <a:defRPr sz="1300"/>
            </a:lvl5pPr>
            <a:lvl6pPr marL="2743200" lvl="5" indent="-311150" rtl="0">
              <a:spcBef>
                <a:spcPts val="1000"/>
              </a:spcBef>
              <a:spcAft>
                <a:spcPts val="0"/>
              </a:spcAft>
              <a:buSzPts val="1300"/>
              <a:buChar char="◦"/>
              <a:defRPr sz="1300"/>
            </a:lvl6pPr>
            <a:lvl7pPr marL="3200400" lvl="6" indent="-311150" rtl="0">
              <a:spcBef>
                <a:spcPts val="1000"/>
              </a:spcBef>
              <a:spcAft>
                <a:spcPts val="0"/>
              </a:spcAft>
              <a:buSzPts val="1300"/>
              <a:buChar char="◦"/>
              <a:defRPr sz="1300"/>
            </a:lvl7pPr>
            <a:lvl8pPr marL="3657600" lvl="7" indent="-311150" rtl="0">
              <a:spcBef>
                <a:spcPts val="1000"/>
              </a:spcBef>
              <a:spcAft>
                <a:spcPts val="0"/>
              </a:spcAft>
              <a:buSzPts val="1300"/>
              <a:buChar char="◦"/>
              <a:defRPr sz="1300"/>
            </a:lvl8pPr>
            <a:lvl9pPr marL="4114800" lvl="8" indent="-311150" rtl="0">
              <a:spcBef>
                <a:spcPts val="1000"/>
              </a:spcBef>
              <a:spcAft>
                <a:spcPts val="1000"/>
              </a:spcAft>
              <a:buSzPts val="1300"/>
              <a:buChar char="◦"/>
              <a:defRPr sz="1300"/>
            </a:lvl9pPr>
          </a:lstStyle>
          <a:p>
            <a:endParaRPr/>
          </a:p>
        </p:txBody>
      </p:sp>
      <p:sp>
        <p:nvSpPr>
          <p:cNvPr id="188" name="Shape 188"/>
          <p:cNvSpPr txBox="1">
            <a:spLocks noGrp="1"/>
          </p:cNvSpPr>
          <p:nvPr>
            <p:ph type="body" idx="3"/>
          </p:nvPr>
        </p:nvSpPr>
        <p:spPr>
          <a:xfrm>
            <a:off x="6591228" y="1428750"/>
            <a:ext cx="1858800" cy="2739300"/>
          </a:xfrm>
          <a:prstGeom prst="rect">
            <a:avLst/>
          </a:prstGeom>
        </p:spPr>
        <p:txBody>
          <a:bodyPr spcFirstLastPara="1" wrap="square" lIns="91425" tIns="91425" rIns="91425" bIns="91425" anchor="t" anchorCtr="0"/>
          <a:lstStyle>
            <a:lvl1pPr marL="457200" lvl="0" indent="-311150" rtl="0">
              <a:spcBef>
                <a:spcPts val="600"/>
              </a:spcBef>
              <a:spcAft>
                <a:spcPts val="0"/>
              </a:spcAft>
              <a:buSzPts val="1300"/>
              <a:buChar char="○"/>
              <a:defRPr sz="1300"/>
            </a:lvl1pPr>
            <a:lvl2pPr marL="914400" lvl="1" indent="-311150" rtl="0">
              <a:spcBef>
                <a:spcPts val="1000"/>
              </a:spcBef>
              <a:spcAft>
                <a:spcPts val="0"/>
              </a:spcAft>
              <a:buSzPts val="1300"/>
              <a:buChar char="◦"/>
              <a:defRPr sz="1300"/>
            </a:lvl2pPr>
            <a:lvl3pPr marL="1371600" lvl="2" indent="-311150" rtl="0">
              <a:spcBef>
                <a:spcPts val="1000"/>
              </a:spcBef>
              <a:spcAft>
                <a:spcPts val="0"/>
              </a:spcAft>
              <a:buSzPts val="1300"/>
              <a:buChar char="◦"/>
              <a:defRPr sz="1300"/>
            </a:lvl3pPr>
            <a:lvl4pPr marL="1828800" lvl="3" indent="-311150" rtl="0">
              <a:spcBef>
                <a:spcPts val="1000"/>
              </a:spcBef>
              <a:spcAft>
                <a:spcPts val="0"/>
              </a:spcAft>
              <a:buSzPts val="1300"/>
              <a:buChar char="◦"/>
              <a:defRPr sz="1300"/>
            </a:lvl4pPr>
            <a:lvl5pPr marL="2286000" lvl="4" indent="-311150" rtl="0">
              <a:spcBef>
                <a:spcPts val="1000"/>
              </a:spcBef>
              <a:spcAft>
                <a:spcPts val="0"/>
              </a:spcAft>
              <a:buSzPts val="1300"/>
              <a:buChar char="◦"/>
              <a:defRPr sz="1300"/>
            </a:lvl5pPr>
            <a:lvl6pPr marL="2743200" lvl="5" indent="-311150" rtl="0">
              <a:spcBef>
                <a:spcPts val="1000"/>
              </a:spcBef>
              <a:spcAft>
                <a:spcPts val="0"/>
              </a:spcAft>
              <a:buSzPts val="1300"/>
              <a:buChar char="◦"/>
              <a:defRPr sz="1300"/>
            </a:lvl6pPr>
            <a:lvl7pPr marL="3200400" lvl="6" indent="-311150" rtl="0">
              <a:spcBef>
                <a:spcPts val="1000"/>
              </a:spcBef>
              <a:spcAft>
                <a:spcPts val="0"/>
              </a:spcAft>
              <a:buSzPts val="1300"/>
              <a:buChar char="◦"/>
              <a:defRPr sz="1300"/>
            </a:lvl7pPr>
            <a:lvl8pPr marL="3657600" lvl="7" indent="-311150" rtl="0">
              <a:spcBef>
                <a:spcPts val="1000"/>
              </a:spcBef>
              <a:spcAft>
                <a:spcPts val="0"/>
              </a:spcAft>
              <a:buSzPts val="1300"/>
              <a:buChar char="◦"/>
              <a:defRPr sz="1300"/>
            </a:lvl8pPr>
            <a:lvl9pPr marL="4114800" lvl="8" indent="-311150" rtl="0">
              <a:spcBef>
                <a:spcPts val="1000"/>
              </a:spcBef>
              <a:spcAft>
                <a:spcPts val="1000"/>
              </a:spcAft>
              <a:buSzPts val="1300"/>
              <a:buChar char="◦"/>
              <a:defRPr sz="1300"/>
            </a:lvl9pPr>
          </a:lstStyle>
          <a:p>
            <a:endParaRPr/>
          </a:p>
        </p:txBody>
      </p:sp>
      <p:sp>
        <p:nvSpPr>
          <p:cNvPr id="189" name="Shape 189"/>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90"/>
        <p:cNvGrpSpPr/>
        <p:nvPr/>
      </p:nvGrpSpPr>
      <p:grpSpPr>
        <a:xfrm>
          <a:off x="0" y="0"/>
          <a:ext cx="0" cy="0"/>
          <a:chOff x="0" y="0"/>
          <a:chExt cx="0" cy="0"/>
        </a:xfrm>
      </p:grpSpPr>
      <p:sp>
        <p:nvSpPr>
          <p:cNvPr id="191" name="Shape 191"/>
          <p:cNvSpPr/>
          <p:nvPr/>
        </p:nvSpPr>
        <p:spPr>
          <a:xfrm>
            <a:off x="407150" y="407075"/>
            <a:ext cx="8329800" cy="4329300"/>
          </a:xfrm>
          <a:prstGeom prst="rect">
            <a:avLst/>
          </a:prstGeom>
          <a:solidFill>
            <a:srgbClr val="DEE9F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 name="Shape 192"/>
          <p:cNvSpPr/>
          <p:nvPr/>
        </p:nvSpPr>
        <p:spPr>
          <a:xfrm>
            <a:off x="-167025" y="559475"/>
            <a:ext cx="2630400" cy="26304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 name="Shape 193"/>
          <p:cNvSpPr/>
          <p:nvPr/>
        </p:nvSpPr>
        <p:spPr>
          <a:xfrm>
            <a:off x="1812100" y="27140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 name="Shape 194"/>
          <p:cNvSpPr/>
          <p:nvPr/>
        </p:nvSpPr>
        <p:spPr>
          <a:xfrm>
            <a:off x="1704597" y="-129655"/>
            <a:ext cx="300900" cy="3009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 name="Shape 195"/>
          <p:cNvSpPr/>
          <p:nvPr/>
        </p:nvSpPr>
        <p:spPr>
          <a:xfrm>
            <a:off x="228600" y="2887250"/>
            <a:ext cx="605400" cy="605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 name="Shape 196"/>
          <p:cNvSpPr/>
          <p:nvPr/>
        </p:nvSpPr>
        <p:spPr>
          <a:xfrm>
            <a:off x="1522903" y="3162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 name="Shape 197"/>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 name="Shape 198"/>
          <p:cNvSpPr/>
          <p:nvPr/>
        </p:nvSpPr>
        <p:spPr>
          <a:xfrm>
            <a:off x="8507494" y="2981146"/>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 name="Shape 199"/>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 name="Shape 200"/>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 name="Shape 201"/>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 name="Shape 202"/>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 name="Shape 203"/>
          <p:cNvSpPr/>
          <p:nvPr/>
        </p:nvSpPr>
        <p:spPr>
          <a:xfrm>
            <a:off x="91939" y="288725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 name="Shape 204"/>
          <p:cNvSpPr/>
          <p:nvPr/>
        </p:nvSpPr>
        <p:spPr>
          <a:xfrm>
            <a:off x="8726411" y="3200065"/>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205" name="Shape 205"/>
          <p:cNvGrpSpPr/>
          <p:nvPr/>
        </p:nvGrpSpPr>
        <p:grpSpPr>
          <a:xfrm>
            <a:off x="8142375" y="4477573"/>
            <a:ext cx="508851" cy="478711"/>
            <a:chOff x="5972700" y="2330200"/>
            <a:chExt cx="411625" cy="387275"/>
          </a:xfrm>
        </p:grpSpPr>
        <p:sp>
          <p:nvSpPr>
            <p:cNvPr id="206" name="Shape 206"/>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 name="Shape 207"/>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08" name="Shape 208"/>
          <p:cNvGrpSpPr/>
          <p:nvPr/>
        </p:nvGrpSpPr>
        <p:grpSpPr>
          <a:xfrm>
            <a:off x="2139871" y="482540"/>
            <a:ext cx="398658" cy="631920"/>
            <a:chOff x="6718575" y="2318625"/>
            <a:chExt cx="256950" cy="407375"/>
          </a:xfrm>
        </p:grpSpPr>
        <p:sp>
          <p:nvSpPr>
            <p:cNvPr id="209" name="Shape 209"/>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 name="Shape 210"/>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 name="Shape 211"/>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2" name="Shape 212"/>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 name="Shape 213"/>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 name="Shape 214"/>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 name="Shape 215"/>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 name="Shape 216"/>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17" name="Shape 217"/>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218" name="Shape 218"/>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219"/>
        <p:cNvGrpSpPr/>
        <p:nvPr/>
      </p:nvGrpSpPr>
      <p:grpSpPr>
        <a:xfrm>
          <a:off x="0" y="0"/>
          <a:ext cx="0" cy="0"/>
          <a:chOff x="0" y="0"/>
          <a:chExt cx="0" cy="0"/>
        </a:xfrm>
      </p:grpSpPr>
      <p:sp>
        <p:nvSpPr>
          <p:cNvPr id="220" name="Shape 220"/>
          <p:cNvSpPr/>
          <p:nvPr/>
        </p:nvSpPr>
        <p:spPr>
          <a:xfrm>
            <a:off x="407150" y="407075"/>
            <a:ext cx="8329800" cy="4329300"/>
          </a:xfrm>
          <a:prstGeom prst="rect">
            <a:avLst/>
          </a:prstGeom>
          <a:solidFill>
            <a:srgbClr val="DEE9F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 name="Shape 221"/>
          <p:cNvSpPr/>
          <p:nvPr/>
        </p:nvSpPr>
        <p:spPr>
          <a:xfrm>
            <a:off x="794200" y="78224"/>
            <a:ext cx="141600" cy="1416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 name="Shape 222"/>
          <p:cNvSpPr/>
          <p:nvPr/>
        </p:nvSpPr>
        <p:spPr>
          <a:xfrm>
            <a:off x="-140400" y="150205"/>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 name="Shape 223"/>
          <p:cNvSpPr/>
          <p:nvPr/>
        </p:nvSpPr>
        <p:spPr>
          <a:xfrm>
            <a:off x="8079301" y="377626"/>
            <a:ext cx="879300" cy="8793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4" name="Shape 224"/>
          <p:cNvSpPr/>
          <p:nvPr/>
        </p:nvSpPr>
        <p:spPr>
          <a:xfrm>
            <a:off x="696550" y="917625"/>
            <a:ext cx="336900" cy="3369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 name="Shape 225"/>
          <p:cNvSpPr/>
          <p:nvPr/>
        </p:nvSpPr>
        <p:spPr>
          <a:xfrm>
            <a:off x="8924303" y="119381"/>
            <a:ext cx="292800" cy="2928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 name="Shape 226"/>
          <p:cNvSpPr/>
          <p:nvPr/>
        </p:nvSpPr>
        <p:spPr>
          <a:xfrm>
            <a:off x="7724347" y="767108"/>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 name="Shape 227"/>
          <p:cNvSpPr/>
          <p:nvPr/>
        </p:nvSpPr>
        <p:spPr>
          <a:xfrm>
            <a:off x="8923937" y="451941"/>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 name="Shape 228"/>
          <p:cNvSpPr/>
          <p:nvPr/>
        </p:nvSpPr>
        <p:spPr>
          <a:xfrm>
            <a:off x="528659" y="-124724"/>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 name="Shape 229"/>
          <p:cNvSpPr/>
          <p:nvPr/>
        </p:nvSpPr>
        <p:spPr>
          <a:xfrm>
            <a:off x="8327788" y="626113"/>
            <a:ext cx="382244" cy="382244"/>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230" name="Shape 230"/>
          <p:cNvGrpSpPr/>
          <p:nvPr/>
        </p:nvGrpSpPr>
        <p:grpSpPr>
          <a:xfrm>
            <a:off x="154025" y="438904"/>
            <a:ext cx="508851" cy="478711"/>
            <a:chOff x="5972700" y="2330200"/>
            <a:chExt cx="411625" cy="387275"/>
          </a:xfrm>
        </p:grpSpPr>
        <p:sp>
          <p:nvSpPr>
            <p:cNvPr id="231" name="Shape 231"/>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 name="Shape 232"/>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33" name="Shape 233"/>
          <p:cNvSpPr txBox="1">
            <a:spLocks noGrp="1"/>
          </p:cNvSpPr>
          <p:nvPr>
            <p:ph type="body" idx="1"/>
          </p:nvPr>
        </p:nvSpPr>
        <p:spPr>
          <a:xfrm>
            <a:off x="457200" y="4177709"/>
            <a:ext cx="8229600" cy="519600"/>
          </a:xfrm>
          <a:prstGeom prst="rect">
            <a:avLst/>
          </a:prstGeom>
        </p:spPr>
        <p:txBody>
          <a:bodyPr spcFirstLastPara="1" wrap="square" lIns="91425" tIns="91425" rIns="91425" bIns="91425" anchor="t" anchorCtr="0"/>
          <a:lstStyle>
            <a:lvl1pPr marL="457200" lvl="0" indent="-228600" algn="ctr">
              <a:spcBef>
                <a:spcPts val="360"/>
              </a:spcBef>
              <a:spcAft>
                <a:spcPts val="1000"/>
              </a:spcAft>
              <a:buSzPts val="1400"/>
              <a:buNone/>
              <a:defRPr sz="1400"/>
            </a:lvl1pPr>
          </a:lstStyle>
          <a:p>
            <a:endParaRPr/>
          </a:p>
        </p:txBody>
      </p:sp>
      <p:sp>
        <p:nvSpPr>
          <p:cNvPr id="234" name="Shape 234"/>
          <p:cNvSpPr/>
          <p:nvPr/>
        </p:nvSpPr>
        <p:spPr>
          <a:xfrm>
            <a:off x="7720375" y="103875"/>
            <a:ext cx="626400" cy="6264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235" name="Shape 235"/>
          <p:cNvGrpSpPr/>
          <p:nvPr/>
        </p:nvGrpSpPr>
        <p:grpSpPr>
          <a:xfrm>
            <a:off x="7915421" y="229147"/>
            <a:ext cx="236882" cy="375437"/>
            <a:chOff x="6718575" y="2318625"/>
            <a:chExt cx="256950" cy="407375"/>
          </a:xfrm>
        </p:grpSpPr>
        <p:sp>
          <p:nvSpPr>
            <p:cNvPr id="236" name="Shape 236"/>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 name="Shape 237"/>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 name="Shape 238"/>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9" name="Shape 239"/>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0" name="Shape 240"/>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1" name="Shape 241"/>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2" name="Shape 242"/>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3" name="Shape 243"/>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44" name="Shape 244"/>
          <p:cNvSpPr txBox="1">
            <a:spLocks noGrp="1"/>
          </p:cNvSpPr>
          <p:nvPr>
            <p:ph type="sldNum" idx="12"/>
          </p:nvPr>
        </p:nvSpPr>
        <p:spPr>
          <a:xfrm>
            <a:off x="8117984" y="4303688"/>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45"/>
        <p:cNvGrpSpPr/>
        <p:nvPr/>
      </p:nvGrpSpPr>
      <p:grpSpPr>
        <a:xfrm>
          <a:off x="0" y="0"/>
          <a:ext cx="0" cy="0"/>
          <a:chOff x="0" y="0"/>
          <a:chExt cx="0" cy="0"/>
        </a:xfrm>
      </p:grpSpPr>
      <p:sp>
        <p:nvSpPr>
          <p:cNvPr id="246" name="Shape 246"/>
          <p:cNvSpPr/>
          <p:nvPr/>
        </p:nvSpPr>
        <p:spPr>
          <a:xfrm>
            <a:off x="407150" y="407075"/>
            <a:ext cx="8329800" cy="4329300"/>
          </a:xfrm>
          <a:prstGeom prst="rect">
            <a:avLst/>
          </a:prstGeom>
          <a:solidFill>
            <a:srgbClr val="DEE9F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7" name="Shape 247"/>
          <p:cNvSpPr/>
          <p:nvPr/>
        </p:nvSpPr>
        <p:spPr>
          <a:xfrm>
            <a:off x="-117275" y="847257"/>
            <a:ext cx="605400" cy="6054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8" name="Shape 248"/>
          <p:cNvSpPr/>
          <p:nvPr/>
        </p:nvSpPr>
        <p:spPr>
          <a:xfrm>
            <a:off x="217850" y="17125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9" name="Shape 249"/>
          <p:cNvSpPr/>
          <p:nvPr/>
        </p:nvSpPr>
        <p:spPr>
          <a:xfrm>
            <a:off x="1156976" y="-137274"/>
            <a:ext cx="398700" cy="3987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0" name="Shape 250"/>
          <p:cNvSpPr/>
          <p:nvPr/>
        </p:nvSpPr>
        <p:spPr>
          <a:xfrm>
            <a:off x="1397225" y="337514"/>
            <a:ext cx="136800" cy="1368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1" name="Shape 251"/>
          <p:cNvSpPr/>
          <p:nvPr/>
        </p:nvSpPr>
        <p:spPr>
          <a:xfrm>
            <a:off x="488128" y="13344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2" name="Shape 252"/>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3" name="Shape 253"/>
          <p:cNvSpPr/>
          <p:nvPr/>
        </p:nvSpPr>
        <p:spPr>
          <a:xfrm>
            <a:off x="8507494" y="2981146"/>
            <a:ext cx="774600" cy="7746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4" name="Shape 254"/>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5" name="Shape 255"/>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6" name="Shape 256"/>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7" name="Shape 257"/>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8" name="Shape 258"/>
          <p:cNvSpPr/>
          <p:nvPr/>
        </p:nvSpPr>
        <p:spPr>
          <a:xfrm>
            <a:off x="258289" y="157710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9" name="Shape 259"/>
          <p:cNvSpPr/>
          <p:nvPr/>
        </p:nvSpPr>
        <p:spPr>
          <a:xfrm>
            <a:off x="8726411" y="3200065"/>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260" name="Shape 260"/>
          <p:cNvGrpSpPr/>
          <p:nvPr/>
        </p:nvGrpSpPr>
        <p:grpSpPr>
          <a:xfrm>
            <a:off x="8142375" y="4477573"/>
            <a:ext cx="508851" cy="478711"/>
            <a:chOff x="5972700" y="2330200"/>
            <a:chExt cx="411625" cy="387275"/>
          </a:xfrm>
        </p:grpSpPr>
        <p:sp>
          <p:nvSpPr>
            <p:cNvPr id="261" name="Shape 261"/>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2" name="Shape 262"/>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63" name="Shape 263"/>
          <p:cNvGrpSpPr/>
          <p:nvPr/>
        </p:nvGrpSpPr>
        <p:grpSpPr>
          <a:xfrm>
            <a:off x="545621" y="382390"/>
            <a:ext cx="398658" cy="631920"/>
            <a:chOff x="6718575" y="2318625"/>
            <a:chExt cx="256950" cy="407375"/>
          </a:xfrm>
        </p:grpSpPr>
        <p:sp>
          <p:nvSpPr>
            <p:cNvPr id="264" name="Shape 264"/>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5" name="Shape 265"/>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6" name="Shape 266"/>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7" name="Shape 267"/>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8" name="Shape 268"/>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9" name="Shape 269"/>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0" name="Shape 270"/>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1" name="Shape 271"/>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02BDC7"/>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72" name="Shape 272"/>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rgbClr val="FFFFFF"/>
        </a:solidFill>
        <a:effectLst/>
      </p:bgPr>
    </p:bg>
    <p:spTree>
      <p:nvGrpSpPr>
        <p:cNvPr id="1" name="Shape 5"/>
        <p:cNvGrpSpPr/>
        <p:nvPr/>
      </p:nvGrpSpPr>
      <p:grpSpPr>
        <a:xfrm>
          <a:off x="0" y="0"/>
          <a:ext cx="0" cy="0"/>
          <a:chOff x="0" y="0"/>
          <a:chExt cx="0" cy="0"/>
        </a:xfrm>
      </p:grpSpPr>
      <p:sp>
        <p:nvSpPr>
          <p:cNvPr id="6" name="Shape 6"/>
          <p:cNvSpPr txBox="1">
            <a:spLocks noGrp="1"/>
          </p:cNvSpPr>
          <p:nvPr>
            <p:ph type="body" idx="1"/>
          </p:nvPr>
        </p:nvSpPr>
        <p:spPr>
          <a:xfrm>
            <a:off x="2901875" y="1033400"/>
            <a:ext cx="5292300" cy="3267300"/>
          </a:xfrm>
          <a:prstGeom prst="rect">
            <a:avLst/>
          </a:prstGeom>
          <a:noFill/>
          <a:ln>
            <a:noFill/>
          </a:ln>
        </p:spPr>
        <p:txBody>
          <a:bodyPr spcFirstLastPara="1" wrap="square" lIns="91425" tIns="91425" rIns="91425" bIns="91425" anchor="t" anchorCtr="0"/>
          <a:lstStyle>
            <a:lvl1pPr marL="457200" lvl="0" indent="-355600">
              <a:spcBef>
                <a:spcPts val="6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1pPr>
            <a:lvl2pPr marL="914400" lvl="1" indent="-355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2pPr>
            <a:lvl3pPr marL="1371600" lvl="2" indent="-355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3pPr>
            <a:lvl4pPr marL="1828800" lvl="3" indent="-355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4pPr>
            <a:lvl5pPr marL="2286000" lvl="4" indent="-355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5pPr>
            <a:lvl6pPr marL="2743200" lvl="5" indent="-355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6pPr>
            <a:lvl7pPr marL="3200400" lvl="6" indent="-355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7pPr>
            <a:lvl8pPr marL="3657600" lvl="7" indent="-355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8pPr>
            <a:lvl9pPr marL="4114800" lvl="8" indent="-355600">
              <a:spcBef>
                <a:spcPts val="1000"/>
              </a:spcBef>
              <a:spcAft>
                <a:spcPts val="1000"/>
              </a:spcAft>
              <a:buClr>
                <a:srgbClr val="A6BCC9"/>
              </a:buClr>
              <a:buSzPts val="2000"/>
              <a:buFont typeface="Lato Light"/>
              <a:buChar char="◦"/>
              <a:defRPr sz="2000">
                <a:solidFill>
                  <a:srgbClr val="4A5C65"/>
                </a:solidFill>
                <a:latin typeface="Lato Light"/>
                <a:ea typeface="Lato Light"/>
                <a:cs typeface="Lato Light"/>
                <a:sym typeface="Lato Light"/>
              </a:defRPr>
            </a:lvl9pPr>
          </a:lstStyle>
          <a:p>
            <a:endParaRPr/>
          </a:p>
        </p:txBody>
      </p:sp>
      <p:sp>
        <p:nvSpPr>
          <p:cNvPr id="7" name="Shape 7"/>
          <p:cNvSpPr txBox="1">
            <a:spLocks noGrp="1"/>
          </p:cNvSpPr>
          <p:nvPr>
            <p:ph type="title"/>
          </p:nvPr>
        </p:nvSpPr>
        <p:spPr>
          <a:xfrm>
            <a:off x="144075" y="559475"/>
            <a:ext cx="2142000" cy="2630400"/>
          </a:xfrm>
          <a:prstGeom prst="rect">
            <a:avLst/>
          </a:prstGeom>
          <a:noFill/>
          <a:ln>
            <a:noFill/>
          </a:ln>
        </p:spPr>
        <p:txBody>
          <a:bodyPr spcFirstLastPara="1" wrap="square" lIns="91425" tIns="91425" rIns="91425" bIns="91425" anchor="ctr" anchorCtr="0"/>
          <a:lstStyle>
            <a:lvl1pPr lvl="0">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1pPr>
            <a:lvl2pPr lvl="1">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2pPr>
            <a:lvl3pPr lvl="2">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3pPr>
            <a:lvl4pPr lvl="3">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4pPr>
            <a:lvl5pPr lvl="4">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5pPr>
            <a:lvl6pPr lvl="5">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6pPr>
            <a:lvl7pPr lvl="6">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7pPr>
            <a:lvl8pPr lvl="7">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8pPr>
            <a:lvl9pPr lvl="8">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9pPr>
          </a:lstStyle>
          <a:p>
            <a:endParaRPr/>
          </a:p>
        </p:txBody>
      </p:sp>
      <p:sp>
        <p:nvSpPr>
          <p:cNvPr id="8" name="Shape 8"/>
          <p:cNvSpPr txBox="1">
            <a:spLocks noGrp="1"/>
          </p:cNvSpPr>
          <p:nvPr>
            <p:ph type="sldNum" idx="12"/>
          </p:nvPr>
        </p:nvSpPr>
        <p:spPr>
          <a:xfrm>
            <a:off x="8117984" y="418063"/>
            <a:ext cx="548700" cy="393600"/>
          </a:xfrm>
          <a:prstGeom prst="rect">
            <a:avLst/>
          </a:prstGeom>
          <a:noFill/>
          <a:ln>
            <a:noFill/>
          </a:ln>
        </p:spPr>
        <p:txBody>
          <a:bodyPr spcFirstLastPara="1" wrap="square" lIns="91425" tIns="91425" rIns="91425" bIns="91425" anchor="ctr" anchorCtr="0">
            <a:noAutofit/>
          </a:bodyPr>
          <a:lstStyle/>
          <a:p>
            <a:pPr marL="0" lvl="0" indent="0" algn="r">
              <a:spcBef>
                <a:spcPts val="0"/>
              </a:spcBef>
              <a:spcAft>
                <a:spcPts val="0"/>
              </a:spcAft>
              <a:buNone/>
            </a:pPr>
            <a:fld id="{00000000-1234-1234-1234-123412341234}" type="slidenum">
              <a:rPr lang="en" sz="1200">
                <a:solidFill>
                  <a:srgbClr val="A6BCC9"/>
                </a:solidFill>
                <a:latin typeface="Lato Light"/>
                <a:ea typeface="Lato Light"/>
                <a:cs typeface="Lato Light"/>
                <a:sym typeface="Lato Light"/>
              </a:rPr>
              <a:t>‹#›</a:t>
            </a:fld>
            <a:endParaRPr sz="1200">
              <a:solidFill>
                <a:srgbClr val="A6BCC9"/>
              </a:solidFill>
              <a:latin typeface="Lato Light"/>
              <a:ea typeface="Lato Light"/>
              <a:cs typeface="Lato Light"/>
              <a:sym typeface="Lato Light"/>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xmlns:p14="http://schemas.microsoft.com/office/powerpoint/2010/mai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4ic6bFOEdzs" TargetMode="External"/><Relationship Id="rId4" Type="http://schemas.openxmlformats.org/officeDocument/2006/relationships/image" Target="../media/image4.jpg"/><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OjCkywdbcFw" TargetMode="External"/><Relationship Id="rId4" Type="http://schemas.openxmlformats.org/officeDocument/2006/relationships/image" Target="../media/image2.jpg"/><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1.xml"/><Relationship Id="rId3"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2.xml"/><Relationship Id="rId3"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_pnxst7dkLk" TargetMode="External"/><Relationship Id="rId4" Type="http://schemas.openxmlformats.org/officeDocument/2006/relationships/image" Target="../media/image3.jpg"/><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Shape 394"/>
          <p:cNvSpPr txBox="1">
            <a:spLocks noGrp="1"/>
          </p:cNvSpPr>
          <p:nvPr>
            <p:ph type="ctrTitle"/>
          </p:nvPr>
        </p:nvSpPr>
        <p:spPr>
          <a:xfrm>
            <a:off x="2757250" y="961350"/>
            <a:ext cx="3629400" cy="3220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Co-Teaching &amp; Co-Planning </a:t>
            </a:r>
            <a:endParaRPr/>
          </a:p>
          <a:p>
            <a:pPr marL="0" lvl="0" indent="0">
              <a:spcBef>
                <a:spcPts val="0"/>
              </a:spcBef>
              <a:spcAft>
                <a:spcPts val="0"/>
              </a:spcAft>
              <a:buNone/>
            </a:pPr>
            <a:r>
              <a:rPr lang="en"/>
              <a:t>101</a:t>
            </a:r>
            <a:endParaRPr/>
          </a:p>
          <a:p>
            <a:pPr marL="0" lvl="0" indent="0">
              <a:spcBef>
                <a:spcPts val="0"/>
              </a:spcBef>
              <a:spcAft>
                <a:spcPts val="0"/>
              </a:spcAft>
              <a:buNone/>
            </a:pPr>
            <a:r>
              <a:rPr lang="en" sz="2000"/>
              <a:t>Alejandra Howell and </a:t>
            </a:r>
            <a:endParaRPr sz="2000"/>
          </a:p>
          <a:p>
            <a:pPr marL="0" lvl="0" indent="0">
              <a:spcBef>
                <a:spcPts val="0"/>
              </a:spcBef>
              <a:spcAft>
                <a:spcPts val="0"/>
              </a:spcAft>
              <a:buNone/>
            </a:pPr>
            <a:r>
              <a:rPr lang="en" sz="2000"/>
              <a:t>Kaitlin Johnson </a:t>
            </a:r>
            <a:endParaRPr sz="2000"/>
          </a:p>
          <a:p>
            <a:pPr marL="0" lvl="0" indent="0">
              <a:spcBef>
                <a:spcPts val="0"/>
              </a:spcBef>
              <a:spcAft>
                <a:spcPts val="0"/>
              </a:spcAft>
              <a:buNone/>
            </a:pPr>
            <a:r>
              <a:rPr lang="en" sz="2000"/>
              <a:t>Presenters</a:t>
            </a:r>
            <a:endParaRPr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Shape 447"/>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a:t>Conflict Resolution</a:t>
            </a:r>
            <a:endParaRPr/>
          </a:p>
        </p:txBody>
      </p:sp>
      <p:sp>
        <p:nvSpPr>
          <p:cNvPr id="448" name="Shape 448"/>
          <p:cNvSpPr txBox="1">
            <a:spLocks noGrp="1"/>
          </p:cNvSpPr>
          <p:nvPr>
            <p:ph type="body" idx="1"/>
          </p:nvPr>
        </p:nvSpPr>
        <p:spPr>
          <a:xfrm>
            <a:off x="2441350" y="1033400"/>
            <a:ext cx="6225900" cy="32673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a:t>Have a plan in place specifically for conflict</a:t>
            </a:r>
            <a:endParaRPr sz="2400"/>
          </a:p>
          <a:p>
            <a:pPr marL="457200" lvl="0" indent="-381000" rtl="0">
              <a:spcBef>
                <a:spcPts val="1000"/>
              </a:spcBef>
              <a:spcAft>
                <a:spcPts val="0"/>
              </a:spcAft>
              <a:buSzPts val="2400"/>
              <a:buChar char="○"/>
            </a:pPr>
            <a:r>
              <a:rPr lang="en" sz="2400"/>
              <a:t>Knowing Myself and My Partner</a:t>
            </a:r>
            <a:endParaRPr sz="2400"/>
          </a:p>
          <a:p>
            <a:pPr marL="457200" lvl="0" indent="-381000" rtl="0">
              <a:spcBef>
                <a:spcPts val="0"/>
              </a:spcBef>
              <a:spcAft>
                <a:spcPts val="0"/>
              </a:spcAft>
              <a:buSzPts val="2400"/>
              <a:buChar char="○"/>
            </a:pPr>
            <a:r>
              <a:rPr lang="en" sz="2400"/>
              <a:t>Plan for a mediator</a:t>
            </a:r>
            <a:endParaRPr sz="2400"/>
          </a:p>
          <a:p>
            <a:pPr marL="457200" lvl="0" indent="-381000" rtl="0">
              <a:spcBef>
                <a:spcPts val="0"/>
              </a:spcBef>
              <a:spcAft>
                <a:spcPts val="0"/>
              </a:spcAft>
              <a:buSzPts val="2400"/>
              <a:buChar char="○"/>
            </a:pPr>
            <a:r>
              <a:rPr lang="en" sz="2400"/>
              <a:t>Be honest, but kind</a:t>
            </a:r>
            <a:endParaRPr sz="2400"/>
          </a:p>
          <a:p>
            <a:pPr marL="457200" lvl="0" indent="-381000" rtl="0">
              <a:spcBef>
                <a:spcPts val="0"/>
              </a:spcBef>
              <a:spcAft>
                <a:spcPts val="0"/>
              </a:spcAft>
              <a:buSzPts val="2400"/>
              <a:buChar char="○"/>
            </a:pPr>
            <a:r>
              <a:rPr lang="en" sz="2400"/>
              <a:t>Use “I” Messages</a:t>
            </a:r>
            <a:endParaRPr sz="2400"/>
          </a:p>
          <a:p>
            <a:pPr marL="914400" lvl="1" indent="-381000" rtl="0">
              <a:spcBef>
                <a:spcPts val="0"/>
              </a:spcBef>
              <a:spcAft>
                <a:spcPts val="0"/>
              </a:spcAft>
              <a:buSzPts val="2400"/>
              <a:buChar char="◦"/>
            </a:pPr>
            <a:r>
              <a:rPr lang="en" sz="2400"/>
              <a:t>“When you __________, I feel ___________.”</a:t>
            </a:r>
            <a:endParaRPr sz="2400"/>
          </a:p>
          <a:p>
            <a:pPr marL="457200" lvl="0" indent="-381000" rtl="0">
              <a:spcBef>
                <a:spcPts val="0"/>
              </a:spcBef>
              <a:spcAft>
                <a:spcPts val="0"/>
              </a:spcAft>
              <a:buSzPts val="2400"/>
              <a:buChar char="○"/>
            </a:pPr>
            <a:r>
              <a:rPr lang="en" sz="2400"/>
              <a:t>Have a solution to suggest</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Shape 453"/>
          <p:cNvSpPr txBox="1">
            <a:spLocks noGrp="1"/>
          </p:cNvSpPr>
          <p:nvPr>
            <p:ph type="title" idx="4294967295"/>
          </p:nvPr>
        </p:nvSpPr>
        <p:spPr>
          <a:xfrm>
            <a:off x="2126150" y="1203625"/>
            <a:ext cx="5019300" cy="101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b="1">
                <a:latin typeface="Lato"/>
                <a:ea typeface="Lato"/>
                <a:cs typeface="Lato"/>
                <a:sym typeface="Lato"/>
              </a:rPr>
              <a:t>The Six Co-Teaching Models</a:t>
            </a:r>
            <a:endParaRPr sz="3000" b="1">
              <a:latin typeface="Lato"/>
              <a:ea typeface="Lato"/>
              <a:cs typeface="Lato"/>
              <a:sym typeface="Lato"/>
            </a:endParaRPr>
          </a:p>
        </p:txBody>
      </p:sp>
      <p:sp>
        <p:nvSpPr>
          <p:cNvPr id="454" name="Shape 454"/>
          <p:cNvSpPr txBox="1">
            <a:spLocks noGrp="1"/>
          </p:cNvSpPr>
          <p:nvPr>
            <p:ph type="body" idx="1"/>
          </p:nvPr>
        </p:nvSpPr>
        <p:spPr>
          <a:xfrm>
            <a:off x="991050" y="1992100"/>
            <a:ext cx="7161900" cy="8199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000"/>
              <a:t>What is it?	</a:t>
            </a:r>
            <a:endParaRPr sz="2000"/>
          </a:p>
          <a:p>
            <a:pPr marL="0" lvl="0" indent="0">
              <a:spcBef>
                <a:spcPts val="1000"/>
              </a:spcBef>
              <a:spcAft>
                <a:spcPts val="0"/>
              </a:spcAft>
              <a:buNone/>
            </a:pPr>
            <a:r>
              <a:rPr lang="en" sz="2000"/>
              <a:t>“Co-teaching is two or more people sharing responsibility for teaching all of the students assigned to a classroom. It involves the distribution of responsibility among people for planning, differentiating instruction, and monitoring progress for a classroom of students.” </a:t>
            </a:r>
            <a:endParaRPr sz="2000"/>
          </a:p>
          <a:p>
            <a:pPr marL="457200" lvl="0" indent="-355600" rtl="0">
              <a:spcBef>
                <a:spcPts val="1000"/>
              </a:spcBef>
              <a:spcAft>
                <a:spcPts val="0"/>
              </a:spcAft>
              <a:buSzPts val="2000"/>
              <a:buChar char="-"/>
            </a:pPr>
            <a:r>
              <a:rPr lang="en" sz="2000"/>
              <a:t>Nevin, a., Thousan, J., Villa, R. A., 2013</a:t>
            </a:r>
            <a:endParaRPr sz="2000"/>
          </a:p>
          <a:p>
            <a:pPr marL="0" lvl="0" indent="0" rtl="0">
              <a:spcBef>
                <a:spcPts val="1000"/>
              </a:spcBef>
              <a:spcAft>
                <a:spcPts val="1000"/>
              </a:spcAft>
              <a:buNone/>
            </a:pP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59" name="Shape 459"/>
          <p:cNvSpPr txBox="1">
            <a:spLocks noGrp="1"/>
          </p:cNvSpPr>
          <p:nvPr>
            <p:ph type="body" idx="4294967295"/>
          </p:nvPr>
        </p:nvSpPr>
        <p:spPr>
          <a:xfrm>
            <a:off x="802875" y="717500"/>
            <a:ext cx="4595400" cy="37794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sz="2400" b="1" u="sng">
                <a:latin typeface="Lato"/>
                <a:ea typeface="Lato"/>
                <a:cs typeface="Lato"/>
                <a:sym typeface="Lato"/>
              </a:rPr>
              <a:t>Supportive</a:t>
            </a:r>
            <a:endParaRPr sz="2400" b="1" u="sng">
              <a:latin typeface="Lato"/>
              <a:ea typeface="Lato"/>
              <a:cs typeface="Lato"/>
              <a:sym typeface="Lato"/>
            </a:endParaRPr>
          </a:p>
          <a:p>
            <a:pPr marL="0" lvl="0" indent="0" algn="ctr" rtl="0">
              <a:spcBef>
                <a:spcPts val="1000"/>
              </a:spcBef>
              <a:spcAft>
                <a:spcPts val="0"/>
              </a:spcAft>
              <a:buNone/>
            </a:pPr>
            <a:r>
              <a:rPr lang="en" b="1">
                <a:latin typeface="Lato"/>
                <a:ea typeface="Lato"/>
                <a:cs typeface="Lato"/>
                <a:sym typeface="Lato"/>
              </a:rPr>
              <a:t> One leads, One supports </a:t>
            </a:r>
            <a:endParaRPr/>
          </a:p>
          <a:p>
            <a:pPr marL="0" lvl="0" indent="0" rtl="0">
              <a:spcBef>
                <a:spcPts val="1000"/>
              </a:spcBef>
              <a:spcAft>
                <a:spcPts val="1000"/>
              </a:spcAft>
              <a:buNone/>
            </a:pPr>
            <a:r>
              <a:rPr lang="en"/>
              <a:t>One teacher takes primary responsibility for designing and delivering a lesson, while the other member of the co-teaching team provides support to some or all of the students in the classroom. This model can also be used for student/teacher observation with a purpose or specific reason. </a:t>
            </a:r>
            <a:endParaRPr/>
          </a:p>
        </p:txBody>
      </p:sp>
      <p:sp>
        <p:nvSpPr>
          <p:cNvPr id="460" name="Shape 460"/>
          <p:cNvSpPr/>
          <p:nvPr/>
        </p:nvSpPr>
        <p:spPr>
          <a:xfrm>
            <a:off x="5752037" y="134090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1" name="Shape 461"/>
          <p:cNvSpPr/>
          <p:nvPr/>
        </p:nvSpPr>
        <p:spPr>
          <a:xfrm>
            <a:off x="5776635" y="193888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62" name="Shape 462"/>
          <p:cNvSpPr/>
          <p:nvPr/>
        </p:nvSpPr>
        <p:spPr>
          <a:xfrm>
            <a:off x="6413419" y="193888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63" name="Shape 463"/>
          <p:cNvSpPr/>
          <p:nvPr/>
        </p:nvSpPr>
        <p:spPr>
          <a:xfrm>
            <a:off x="7050197" y="193888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64" name="Shape 464"/>
          <p:cNvSpPr/>
          <p:nvPr/>
        </p:nvSpPr>
        <p:spPr>
          <a:xfrm>
            <a:off x="7686957" y="193888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65" name="Shape 465"/>
          <p:cNvSpPr/>
          <p:nvPr/>
        </p:nvSpPr>
        <p:spPr>
          <a:xfrm>
            <a:off x="6413410" y="134090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66" name="Shape 466"/>
          <p:cNvSpPr/>
          <p:nvPr/>
        </p:nvSpPr>
        <p:spPr>
          <a:xfrm>
            <a:off x="7074806" y="134090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67" name="Shape 467"/>
          <p:cNvSpPr/>
          <p:nvPr/>
        </p:nvSpPr>
        <p:spPr>
          <a:xfrm>
            <a:off x="7736216" y="134090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68" name="Shape 468"/>
          <p:cNvSpPr/>
          <p:nvPr/>
        </p:nvSpPr>
        <p:spPr>
          <a:xfrm>
            <a:off x="6818363" y="981550"/>
            <a:ext cx="333000" cy="277800"/>
          </a:xfrm>
          <a:prstGeom prst="flowChartConnector">
            <a:avLst/>
          </a:prstGeom>
          <a:solidFill>
            <a:srgbClr val="FF0000"/>
          </a:solidFill>
          <a:ln w="9525" cap="flat" cmpd="sng">
            <a:solidFill>
              <a:schemeClr val="dk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9" name="Shape 469"/>
          <p:cNvSpPr/>
          <p:nvPr/>
        </p:nvSpPr>
        <p:spPr>
          <a:xfrm>
            <a:off x="5776635" y="2536861"/>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70" name="Shape 470"/>
          <p:cNvSpPr/>
          <p:nvPr/>
        </p:nvSpPr>
        <p:spPr>
          <a:xfrm>
            <a:off x="6413419" y="2536861"/>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71" name="Shape 471"/>
          <p:cNvSpPr/>
          <p:nvPr/>
        </p:nvSpPr>
        <p:spPr>
          <a:xfrm>
            <a:off x="7050197" y="2536861"/>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72" name="Shape 472"/>
          <p:cNvSpPr/>
          <p:nvPr/>
        </p:nvSpPr>
        <p:spPr>
          <a:xfrm>
            <a:off x="7686957" y="2536861"/>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73" name="Shape 473"/>
          <p:cNvSpPr/>
          <p:nvPr/>
        </p:nvSpPr>
        <p:spPr>
          <a:xfrm>
            <a:off x="7587088" y="2468300"/>
            <a:ext cx="333000" cy="277800"/>
          </a:xfrm>
          <a:prstGeom prst="flowChartConnector">
            <a:avLst/>
          </a:prstGeom>
          <a:solidFill>
            <a:srgbClr val="FF0000"/>
          </a:solidFill>
          <a:ln w="9525" cap="flat" cmpd="sng">
            <a:solidFill>
              <a:schemeClr val="dk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Shape 478"/>
          <p:cNvSpPr txBox="1">
            <a:spLocks noGrp="1"/>
          </p:cNvSpPr>
          <p:nvPr>
            <p:ph type="body" idx="4294967295"/>
          </p:nvPr>
        </p:nvSpPr>
        <p:spPr>
          <a:xfrm>
            <a:off x="4241675" y="938100"/>
            <a:ext cx="4492200" cy="32673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sz="2400" b="1" u="sng">
                <a:latin typeface="Lato"/>
                <a:ea typeface="Lato"/>
                <a:cs typeface="Lato"/>
                <a:sym typeface="Lato"/>
              </a:rPr>
              <a:t>Parallel</a:t>
            </a:r>
            <a:endParaRPr sz="2400" b="1" u="sng">
              <a:latin typeface="Lato"/>
              <a:ea typeface="Lato"/>
              <a:cs typeface="Lato"/>
              <a:sym typeface="Lato"/>
            </a:endParaRPr>
          </a:p>
          <a:p>
            <a:pPr marL="0" lvl="0" indent="0" algn="ctr" rtl="0">
              <a:spcBef>
                <a:spcPts val="1000"/>
              </a:spcBef>
              <a:spcAft>
                <a:spcPts val="0"/>
              </a:spcAft>
              <a:buNone/>
            </a:pPr>
            <a:r>
              <a:rPr lang="en" b="1">
                <a:latin typeface="Lato"/>
                <a:ea typeface="Lato"/>
                <a:cs typeface="Lato"/>
                <a:sym typeface="Lato"/>
              </a:rPr>
              <a:t>Two at Once </a:t>
            </a:r>
            <a:endParaRPr b="1">
              <a:latin typeface="Lato"/>
              <a:ea typeface="Lato"/>
              <a:cs typeface="Lato"/>
              <a:sym typeface="Lato"/>
            </a:endParaRPr>
          </a:p>
          <a:p>
            <a:pPr marL="0" lvl="0" indent="0" algn="ctr" rtl="0">
              <a:spcBef>
                <a:spcPts val="1000"/>
              </a:spcBef>
              <a:spcAft>
                <a:spcPts val="1000"/>
              </a:spcAft>
              <a:buNone/>
            </a:pPr>
            <a:r>
              <a:rPr lang="en"/>
              <a:t>The class is divided in half. The co-teachers instruct, monitor, or facilitate the same lesson to the two separate heterogeneous groups at the same time.</a:t>
            </a:r>
            <a:endParaRPr/>
          </a:p>
        </p:txBody>
      </p:sp>
      <p:sp>
        <p:nvSpPr>
          <p:cNvPr id="479" name="Shape 479"/>
          <p:cNvSpPr/>
          <p:nvPr/>
        </p:nvSpPr>
        <p:spPr>
          <a:xfrm>
            <a:off x="782462" y="241950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80" name="Shape 480"/>
          <p:cNvSpPr/>
          <p:nvPr/>
        </p:nvSpPr>
        <p:spPr>
          <a:xfrm>
            <a:off x="807060" y="301748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81" name="Shape 481"/>
          <p:cNvSpPr/>
          <p:nvPr/>
        </p:nvSpPr>
        <p:spPr>
          <a:xfrm>
            <a:off x="1443844" y="301748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82" name="Shape 482"/>
          <p:cNvSpPr/>
          <p:nvPr/>
        </p:nvSpPr>
        <p:spPr>
          <a:xfrm>
            <a:off x="2545697" y="301748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83" name="Shape 483"/>
          <p:cNvSpPr/>
          <p:nvPr/>
        </p:nvSpPr>
        <p:spPr>
          <a:xfrm>
            <a:off x="3185732" y="301748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84" name="Shape 484"/>
          <p:cNvSpPr/>
          <p:nvPr/>
        </p:nvSpPr>
        <p:spPr>
          <a:xfrm>
            <a:off x="1443835" y="241950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85" name="Shape 485"/>
          <p:cNvSpPr/>
          <p:nvPr/>
        </p:nvSpPr>
        <p:spPr>
          <a:xfrm>
            <a:off x="2545706" y="241950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86" name="Shape 486"/>
          <p:cNvSpPr/>
          <p:nvPr/>
        </p:nvSpPr>
        <p:spPr>
          <a:xfrm>
            <a:off x="3185716" y="241950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87" name="Shape 487"/>
          <p:cNvSpPr/>
          <p:nvPr/>
        </p:nvSpPr>
        <p:spPr>
          <a:xfrm>
            <a:off x="1185588" y="1917875"/>
            <a:ext cx="333000" cy="277800"/>
          </a:xfrm>
          <a:prstGeom prst="flowChartConnector">
            <a:avLst/>
          </a:prstGeom>
          <a:solidFill>
            <a:srgbClr val="FF0000"/>
          </a:solidFill>
          <a:ln w="9525" cap="flat" cmpd="sng">
            <a:solidFill>
              <a:schemeClr val="dk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8" name="Shape 488"/>
          <p:cNvSpPr/>
          <p:nvPr/>
        </p:nvSpPr>
        <p:spPr>
          <a:xfrm>
            <a:off x="807060" y="3615461"/>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89" name="Shape 489"/>
          <p:cNvSpPr/>
          <p:nvPr/>
        </p:nvSpPr>
        <p:spPr>
          <a:xfrm>
            <a:off x="1443844" y="3615461"/>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90" name="Shape 490"/>
          <p:cNvSpPr/>
          <p:nvPr/>
        </p:nvSpPr>
        <p:spPr>
          <a:xfrm>
            <a:off x="2545697" y="3615461"/>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91" name="Shape 491"/>
          <p:cNvSpPr/>
          <p:nvPr/>
        </p:nvSpPr>
        <p:spPr>
          <a:xfrm>
            <a:off x="3185732" y="3615461"/>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92" name="Shape 492"/>
          <p:cNvSpPr/>
          <p:nvPr/>
        </p:nvSpPr>
        <p:spPr>
          <a:xfrm>
            <a:off x="2946063" y="1917875"/>
            <a:ext cx="333000" cy="277800"/>
          </a:xfrm>
          <a:prstGeom prst="flowChartConnector">
            <a:avLst/>
          </a:prstGeom>
          <a:solidFill>
            <a:srgbClr val="FF0000"/>
          </a:solidFill>
          <a:ln w="9525" cap="flat" cmpd="sng">
            <a:solidFill>
              <a:schemeClr val="dk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Shape 497"/>
          <p:cNvSpPr txBox="1">
            <a:spLocks noGrp="1"/>
          </p:cNvSpPr>
          <p:nvPr>
            <p:ph type="body" idx="4294967295"/>
          </p:nvPr>
        </p:nvSpPr>
        <p:spPr>
          <a:xfrm>
            <a:off x="825550" y="974200"/>
            <a:ext cx="4259700" cy="32673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sz="2400" b="1" u="sng">
                <a:latin typeface="Lato"/>
                <a:ea typeface="Lato"/>
                <a:cs typeface="Lato"/>
                <a:sym typeface="Lato"/>
              </a:rPr>
              <a:t>Alternative</a:t>
            </a:r>
            <a:endParaRPr sz="2400" b="1" u="sng">
              <a:latin typeface="Lato"/>
              <a:ea typeface="Lato"/>
              <a:cs typeface="Lato"/>
              <a:sym typeface="Lato"/>
            </a:endParaRPr>
          </a:p>
          <a:p>
            <a:pPr marL="0" lvl="0" indent="0" algn="ctr" rtl="0">
              <a:spcBef>
                <a:spcPts val="1000"/>
              </a:spcBef>
              <a:spcAft>
                <a:spcPts val="0"/>
              </a:spcAft>
              <a:buNone/>
            </a:pPr>
            <a:r>
              <a:rPr lang="en" b="1">
                <a:latin typeface="Lato"/>
                <a:ea typeface="Lato"/>
                <a:cs typeface="Lato"/>
                <a:sym typeface="Lato"/>
              </a:rPr>
              <a:t>One Large, One Small</a:t>
            </a:r>
            <a:endParaRPr/>
          </a:p>
          <a:p>
            <a:pPr marL="0" lvl="0" indent="0" rtl="0">
              <a:spcBef>
                <a:spcPts val="1000"/>
              </a:spcBef>
              <a:spcAft>
                <a:spcPts val="1000"/>
              </a:spcAft>
              <a:buNone/>
            </a:pPr>
            <a:r>
              <a:rPr lang="en"/>
              <a:t>One co-teacher instructs the whole group, while the other takes a small group for intervention in the same room. This helps to monitor and facilitate varied groups. </a:t>
            </a:r>
            <a:endParaRPr/>
          </a:p>
        </p:txBody>
      </p:sp>
      <p:sp>
        <p:nvSpPr>
          <p:cNvPr id="498" name="Shape 498"/>
          <p:cNvSpPr/>
          <p:nvPr/>
        </p:nvSpPr>
        <p:spPr>
          <a:xfrm>
            <a:off x="6203412" y="118405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99" name="Shape 499"/>
          <p:cNvSpPr/>
          <p:nvPr/>
        </p:nvSpPr>
        <p:spPr>
          <a:xfrm>
            <a:off x="6228010" y="178203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00" name="Shape 500"/>
          <p:cNvSpPr/>
          <p:nvPr/>
        </p:nvSpPr>
        <p:spPr>
          <a:xfrm>
            <a:off x="6864794" y="178203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01" name="Shape 501"/>
          <p:cNvSpPr/>
          <p:nvPr/>
        </p:nvSpPr>
        <p:spPr>
          <a:xfrm>
            <a:off x="7501597" y="178203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02" name="Shape 502"/>
          <p:cNvSpPr/>
          <p:nvPr/>
        </p:nvSpPr>
        <p:spPr>
          <a:xfrm rot="1657114">
            <a:off x="5691245" y="3769291"/>
            <a:ext cx="423225" cy="397535"/>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03" name="Shape 503"/>
          <p:cNvSpPr/>
          <p:nvPr/>
        </p:nvSpPr>
        <p:spPr>
          <a:xfrm>
            <a:off x="6864785" y="118405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04" name="Shape 504"/>
          <p:cNvSpPr/>
          <p:nvPr/>
        </p:nvSpPr>
        <p:spPr>
          <a:xfrm>
            <a:off x="7501606" y="1184050"/>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05" name="Shape 505"/>
          <p:cNvSpPr/>
          <p:nvPr/>
        </p:nvSpPr>
        <p:spPr>
          <a:xfrm rot="1657114">
            <a:off x="6372077" y="3668424"/>
            <a:ext cx="423225" cy="397535"/>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06" name="Shape 506"/>
          <p:cNvSpPr/>
          <p:nvPr/>
        </p:nvSpPr>
        <p:spPr>
          <a:xfrm>
            <a:off x="6939038" y="662600"/>
            <a:ext cx="333000" cy="277800"/>
          </a:xfrm>
          <a:prstGeom prst="flowChartConnector">
            <a:avLst/>
          </a:prstGeom>
          <a:solidFill>
            <a:srgbClr val="FF0000"/>
          </a:solidFill>
          <a:ln w="9525" cap="flat" cmpd="sng">
            <a:solidFill>
              <a:schemeClr val="dk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7" name="Shape 507"/>
          <p:cNvSpPr/>
          <p:nvPr/>
        </p:nvSpPr>
        <p:spPr>
          <a:xfrm>
            <a:off x="6228010" y="2380011"/>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08" name="Shape 508"/>
          <p:cNvSpPr/>
          <p:nvPr/>
        </p:nvSpPr>
        <p:spPr>
          <a:xfrm>
            <a:off x="6864794" y="2380011"/>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09" name="Shape 509"/>
          <p:cNvSpPr/>
          <p:nvPr/>
        </p:nvSpPr>
        <p:spPr>
          <a:xfrm>
            <a:off x="7501597" y="2380011"/>
            <a:ext cx="481500" cy="455700"/>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10" name="Shape 510"/>
          <p:cNvSpPr/>
          <p:nvPr/>
        </p:nvSpPr>
        <p:spPr>
          <a:xfrm rot="1657114">
            <a:off x="5392303" y="3156208"/>
            <a:ext cx="423225" cy="397535"/>
          </a:xfrm>
          <a:prstGeom prst="roundRect">
            <a:avLst>
              <a:gd name="adj" fmla="val 16667"/>
            </a:avLst>
          </a:prstGeom>
          <a:solidFill>
            <a:srgbClr val="0000FF"/>
          </a:solid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11" name="Shape 511"/>
          <p:cNvSpPr/>
          <p:nvPr/>
        </p:nvSpPr>
        <p:spPr>
          <a:xfrm rot="1656974">
            <a:off x="6092563" y="3190820"/>
            <a:ext cx="292527" cy="296489"/>
          </a:xfrm>
          <a:prstGeom prst="flowChartConnector">
            <a:avLst/>
          </a:prstGeom>
          <a:solidFill>
            <a:srgbClr val="FF0000"/>
          </a:solidFill>
          <a:ln w="9525" cap="flat" cmpd="sng">
            <a:solidFill>
              <a:schemeClr val="dk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15"/>
        <p:cNvGrpSpPr/>
        <p:nvPr/>
      </p:nvGrpSpPr>
      <p:grpSpPr>
        <a:xfrm>
          <a:off x="0" y="0"/>
          <a:ext cx="0" cy="0"/>
          <a:chOff x="0" y="0"/>
          <a:chExt cx="0" cy="0"/>
        </a:xfrm>
      </p:grpSpPr>
      <p:sp>
        <p:nvSpPr>
          <p:cNvPr id="516" name="Shape 516"/>
          <p:cNvSpPr txBox="1">
            <a:spLocks noGrp="1"/>
          </p:cNvSpPr>
          <p:nvPr>
            <p:ph type="title"/>
          </p:nvPr>
        </p:nvSpPr>
        <p:spPr>
          <a:xfrm>
            <a:off x="-138750" y="559475"/>
            <a:ext cx="2725500" cy="26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400"/>
              <a:t>Team, Complementary &amp; Stationary</a:t>
            </a:r>
            <a:endParaRPr sz="2400"/>
          </a:p>
        </p:txBody>
      </p:sp>
      <p:sp>
        <p:nvSpPr>
          <p:cNvPr id="517" name="Shape 517"/>
          <p:cNvSpPr txBox="1">
            <a:spLocks noGrp="1"/>
          </p:cNvSpPr>
          <p:nvPr>
            <p:ph type="body" idx="1"/>
          </p:nvPr>
        </p:nvSpPr>
        <p:spPr>
          <a:xfrm>
            <a:off x="2718450" y="482275"/>
            <a:ext cx="6075000" cy="35613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endParaRPr b="1">
              <a:latin typeface="Lato"/>
              <a:ea typeface="Lato"/>
              <a:cs typeface="Lato"/>
              <a:sym typeface="Lato"/>
            </a:endParaRPr>
          </a:p>
          <a:p>
            <a:pPr marL="0" lvl="0" indent="0" algn="ctr" rtl="0">
              <a:spcBef>
                <a:spcPts val="1000"/>
              </a:spcBef>
              <a:spcAft>
                <a:spcPts val="0"/>
              </a:spcAft>
              <a:buNone/>
            </a:pPr>
            <a:r>
              <a:rPr lang="en" sz="2400" b="1" u="sng">
                <a:latin typeface="Lato"/>
                <a:ea typeface="Lato"/>
                <a:cs typeface="Lato"/>
                <a:sym typeface="Lato"/>
              </a:rPr>
              <a:t>Team Teaching</a:t>
            </a:r>
            <a:r>
              <a:rPr lang="en" b="1">
                <a:latin typeface="Lato"/>
                <a:ea typeface="Lato"/>
                <a:cs typeface="Lato"/>
                <a:sym typeface="Lato"/>
              </a:rPr>
              <a:t>: Two is Better than One</a:t>
            </a:r>
            <a:endParaRPr b="1">
              <a:latin typeface="Lato"/>
              <a:ea typeface="Lato"/>
              <a:cs typeface="Lato"/>
              <a:sym typeface="Lato"/>
            </a:endParaRPr>
          </a:p>
          <a:p>
            <a:pPr marL="0" lvl="0" indent="0" algn="ctr" rtl="0">
              <a:spcBef>
                <a:spcPts val="1000"/>
              </a:spcBef>
              <a:spcAft>
                <a:spcPts val="0"/>
              </a:spcAft>
              <a:buNone/>
            </a:pPr>
            <a:endParaRPr b="1">
              <a:latin typeface="Lato"/>
              <a:ea typeface="Lato"/>
              <a:cs typeface="Lato"/>
              <a:sym typeface="Lato"/>
            </a:endParaRPr>
          </a:p>
          <a:p>
            <a:pPr marL="0" lvl="0" indent="0" algn="ctr" rtl="0">
              <a:spcBef>
                <a:spcPts val="1000"/>
              </a:spcBef>
              <a:spcAft>
                <a:spcPts val="0"/>
              </a:spcAft>
              <a:buNone/>
            </a:pPr>
            <a:r>
              <a:rPr lang="en" sz="2400" b="1" u="sng">
                <a:latin typeface="Lato"/>
                <a:ea typeface="Lato"/>
                <a:cs typeface="Lato"/>
                <a:sym typeface="Lato"/>
              </a:rPr>
              <a:t>Complementary</a:t>
            </a:r>
            <a:r>
              <a:rPr lang="en" b="1">
                <a:latin typeface="Lato"/>
                <a:ea typeface="Lato"/>
                <a:cs typeface="Lato"/>
                <a:sym typeface="Lato"/>
              </a:rPr>
              <a:t>: One Leads, One Models</a:t>
            </a:r>
            <a:endParaRPr b="1">
              <a:latin typeface="Lato"/>
              <a:ea typeface="Lato"/>
              <a:cs typeface="Lato"/>
              <a:sym typeface="Lato"/>
            </a:endParaRPr>
          </a:p>
          <a:p>
            <a:pPr marL="0" lvl="0" indent="0" algn="ctr" rtl="0">
              <a:spcBef>
                <a:spcPts val="1000"/>
              </a:spcBef>
              <a:spcAft>
                <a:spcPts val="0"/>
              </a:spcAft>
              <a:buNone/>
            </a:pPr>
            <a:endParaRPr b="1">
              <a:latin typeface="Lato"/>
              <a:ea typeface="Lato"/>
              <a:cs typeface="Lato"/>
              <a:sym typeface="Lato"/>
            </a:endParaRPr>
          </a:p>
          <a:p>
            <a:pPr marL="0" lvl="0" indent="0" algn="ctr" rtl="0">
              <a:spcBef>
                <a:spcPts val="1000"/>
              </a:spcBef>
              <a:spcAft>
                <a:spcPts val="0"/>
              </a:spcAft>
              <a:buNone/>
            </a:pPr>
            <a:r>
              <a:rPr lang="en" sz="2400" b="1" u="sng">
                <a:latin typeface="Lato"/>
                <a:ea typeface="Lato"/>
                <a:cs typeface="Lato"/>
                <a:sym typeface="Lato"/>
              </a:rPr>
              <a:t>Stationary</a:t>
            </a:r>
            <a:r>
              <a:rPr lang="en" b="1">
                <a:latin typeface="Lato"/>
                <a:ea typeface="Lato"/>
                <a:cs typeface="Lato"/>
                <a:sym typeface="Lato"/>
              </a:rPr>
              <a:t>: Divide and Conquer</a:t>
            </a:r>
            <a:endParaRPr b="1">
              <a:latin typeface="Lato"/>
              <a:ea typeface="Lato"/>
              <a:cs typeface="Lato"/>
              <a:sym typeface="Lato"/>
            </a:endParaRPr>
          </a:p>
          <a:p>
            <a:pPr marL="0" lvl="0" indent="0" rtl="0">
              <a:spcBef>
                <a:spcPts val="1000"/>
              </a:spcBef>
              <a:spcAft>
                <a:spcPts val="10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Shape 522"/>
          <p:cNvSpPr txBox="1">
            <a:spLocks noGrp="1"/>
          </p:cNvSpPr>
          <p:nvPr>
            <p:ph type="title" idx="4294967295"/>
          </p:nvPr>
        </p:nvSpPr>
        <p:spPr>
          <a:xfrm>
            <a:off x="868800" y="1037825"/>
            <a:ext cx="5391300" cy="330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400"/>
              <a:t>Activity!</a:t>
            </a:r>
            <a:endParaRPr sz="2400"/>
          </a:p>
          <a:p>
            <a:pPr marL="0" lvl="0" indent="0" rtl="0">
              <a:spcBef>
                <a:spcPts val="0"/>
              </a:spcBef>
              <a:spcAft>
                <a:spcPts val="0"/>
              </a:spcAft>
              <a:buNone/>
            </a:pPr>
            <a:r>
              <a:rPr lang="en"/>
              <a:t>In your group:</a:t>
            </a:r>
            <a:endParaRPr/>
          </a:p>
          <a:p>
            <a:pPr marL="457200" lvl="0" indent="-355600" algn="l" rtl="0">
              <a:spcBef>
                <a:spcPts val="0"/>
              </a:spcBef>
              <a:spcAft>
                <a:spcPts val="0"/>
              </a:spcAft>
              <a:buSzPts val="2000"/>
              <a:buChar char="●"/>
            </a:pPr>
            <a:r>
              <a:rPr lang="en"/>
              <a:t>Review your assigned co-teaching model</a:t>
            </a:r>
            <a:endParaRPr/>
          </a:p>
          <a:p>
            <a:pPr marL="457200" lvl="0" indent="-355600" algn="l" rtl="0">
              <a:spcBef>
                <a:spcPts val="0"/>
              </a:spcBef>
              <a:spcAft>
                <a:spcPts val="0"/>
              </a:spcAft>
              <a:buSzPts val="2000"/>
              <a:buChar char="●"/>
            </a:pPr>
            <a:r>
              <a:rPr lang="en"/>
              <a:t>Plan a mini lesson to teach the model to others in the style of that model</a:t>
            </a:r>
            <a:endParaRPr/>
          </a:p>
          <a:p>
            <a:pPr marL="457200" lvl="0" indent="-355600" algn="l" rtl="0">
              <a:spcBef>
                <a:spcPts val="0"/>
              </a:spcBef>
              <a:spcAft>
                <a:spcPts val="0"/>
              </a:spcAft>
              <a:buSzPts val="2000"/>
              <a:buChar char="●"/>
            </a:pPr>
            <a:r>
              <a:rPr lang="en"/>
              <a:t>You should cover the pros and cons of the model</a:t>
            </a:r>
            <a:endParaRPr/>
          </a:p>
          <a:p>
            <a:pPr marL="457200" lvl="0" indent="-355600" algn="l" rtl="0">
              <a:spcBef>
                <a:spcPts val="0"/>
              </a:spcBef>
              <a:spcAft>
                <a:spcPts val="0"/>
              </a:spcAft>
              <a:buSzPts val="2000"/>
              <a:buChar char="●"/>
            </a:pPr>
            <a:r>
              <a:rPr lang="en"/>
              <a:t>Include a visual representation to facilitate understanding</a:t>
            </a:r>
            <a:endParaRPr/>
          </a:p>
          <a:p>
            <a:pPr marL="457200" lvl="0" indent="-355600" algn="l" rtl="0">
              <a:spcBef>
                <a:spcPts val="0"/>
              </a:spcBef>
              <a:spcAft>
                <a:spcPts val="0"/>
              </a:spcAft>
              <a:buSzPts val="2000"/>
              <a:buChar char="●"/>
            </a:pPr>
            <a:r>
              <a:rPr lang="en"/>
              <a:t>You will have 5 minutes to plan, and 5 minutes to teach to others. </a:t>
            </a:r>
            <a:endParaRPr/>
          </a:p>
        </p:txBody>
      </p:sp>
      <p:sp>
        <p:nvSpPr>
          <p:cNvPr id="523" name="Shape 523" title="5 Minute Timer">
            <a:hlinkClick r:id="rId3"/>
          </p:cNvPr>
          <p:cNvSpPr/>
          <p:nvPr/>
        </p:nvSpPr>
        <p:spPr>
          <a:xfrm>
            <a:off x="6061875" y="398900"/>
            <a:ext cx="2659300" cy="1994475"/>
          </a:xfrm>
          <a:prstGeom prst="rect">
            <a:avLst/>
          </a:prstGeom>
          <a:blipFill>
            <a:blip r:embed="rId4">
              <a:alphaModFix/>
            </a:blip>
            <a:stretch>
              <a:fillRect/>
            </a:stretch>
          </a:blipFill>
          <a:ln>
            <a:noFill/>
          </a:ln>
        </p:spPr>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27"/>
        <p:cNvGrpSpPr/>
        <p:nvPr/>
      </p:nvGrpSpPr>
      <p:grpSpPr>
        <a:xfrm>
          <a:off x="0" y="0"/>
          <a:ext cx="0" cy="0"/>
          <a:chOff x="0" y="0"/>
          <a:chExt cx="0" cy="0"/>
        </a:xfrm>
      </p:grpSpPr>
      <p:sp>
        <p:nvSpPr>
          <p:cNvPr id="528" name="Shape 528"/>
          <p:cNvSpPr txBox="1">
            <a:spLocks noGrp="1"/>
          </p:cNvSpPr>
          <p:nvPr>
            <p:ph type="title" idx="4294967295"/>
          </p:nvPr>
        </p:nvSpPr>
        <p:spPr>
          <a:xfrm>
            <a:off x="1837500" y="1206175"/>
            <a:ext cx="5469000" cy="189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3000" b="1">
                <a:solidFill>
                  <a:schemeClr val="lt1"/>
                </a:solidFill>
                <a:latin typeface="Lato"/>
                <a:ea typeface="Lato"/>
                <a:cs typeface="Lato"/>
                <a:sym typeface="Lato"/>
              </a:rPr>
              <a:t>Collaborative Co-Planning</a:t>
            </a:r>
            <a:endParaRPr sz="3000" b="1">
              <a:solidFill>
                <a:schemeClr val="lt1"/>
              </a:solidFill>
              <a:latin typeface="Lato"/>
              <a:ea typeface="Lato"/>
              <a:cs typeface="Lato"/>
              <a:sym typeface="Lato"/>
            </a:endParaRPr>
          </a:p>
          <a:p>
            <a:pPr marL="0" lvl="0" indent="0">
              <a:spcBef>
                <a:spcPts val="0"/>
              </a:spcBef>
              <a:spcAft>
                <a:spcPts val="0"/>
              </a:spcAft>
              <a:buNone/>
            </a:pPr>
            <a:endParaRPr sz="3000" b="1">
              <a:latin typeface="Amatic SC"/>
              <a:ea typeface="Amatic SC"/>
              <a:cs typeface="Amatic SC"/>
              <a:sym typeface="Amatic SC"/>
            </a:endParaRPr>
          </a:p>
        </p:txBody>
      </p:sp>
      <p:sp>
        <p:nvSpPr>
          <p:cNvPr id="529" name="Shape 529"/>
          <p:cNvSpPr txBox="1">
            <a:spLocks noGrp="1"/>
          </p:cNvSpPr>
          <p:nvPr>
            <p:ph type="body" idx="1"/>
          </p:nvPr>
        </p:nvSpPr>
        <p:spPr>
          <a:xfrm>
            <a:off x="1242150" y="2209025"/>
            <a:ext cx="6659700" cy="1981500"/>
          </a:xfrm>
          <a:prstGeom prst="rect">
            <a:avLst/>
          </a:prstGeom>
        </p:spPr>
        <p:txBody>
          <a:bodyPr spcFirstLastPara="1" wrap="square" lIns="91425" tIns="91425" rIns="91425" bIns="91425" anchor="t" anchorCtr="0">
            <a:noAutofit/>
          </a:bodyPr>
          <a:lstStyle/>
          <a:p>
            <a:pPr marL="0" lvl="0" indent="0" algn="ctr">
              <a:spcBef>
                <a:spcPts val="600"/>
              </a:spcBef>
              <a:spcAft>
                <a:spcPts val="0"/>
              </a:spcAft>
              <a:buNone/>
            </a:pPr>
            <a:r>
              <a:rPr lang="en" sz="2400"/>
              <a:t>“Failing to plan, is a plan to fail.”</a:t>
            </a:r>
            <a:endParaRPr sz="2400"/>
          </a:p>
          <a:p>
            <a:pPr marL="0" lvl="0" indent="0" algn="ctr" rtl="0">
              <a:spcBef>
                <a:spcPts val="1000"/>
              </a:spcBef>
              <a:spcAft>
                <a:spcPts val="0"/>
              </a:spcAft>
              <a:buNone/>
            </a:pPr>
            <a:r>
              <a:rPr lang="en" sz="2400"/>
              <a:t>“In a co-teaching partnership, the desired outcome is the implementation of a co-taught differentiated lesson that results in student learning.”</a:t>
            </a:r>
            <a:endParaRPr sz="1800"/>
          </a:p>
          <a:p>
            <a:pPr marL="457200" lvl="0" indent="-342900" rtl="0">
              <a:spcBef>
                <a:spcPts val="1000"/>
              </a:spcBef>
              <a:spcAft>
                <a:spcPts val="0"/>
              </a:spcAft>
              <a:buSzPts val="1800"/>
              <a:buChar char="-"/>
            </a:pPr>
            <a:r>
              <a:rPr lang="en" sz="1800"/>
              <a:t>Nevin, a., Thousan, J., Villa, R. A., 2013</a:t>
            </a:r>
            <a:endParaRPr sz="1800"/>
          </a:p>
          <a:p>
            <a:pPr marL="0" lvl="0" indent="0" algn="ctr">
              <a:spcBef>
                <a:spcPts val="1000"/>
              </a:spcBef>
              <a:spcAft>
                <a:spcPts val="1000"/>
              </a:spcAft>
              <a:buNone/>
            </a:pPr>
            <a:endParaRPr sz="1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33"/>
        <p:cNvGrpSpPr/>
        <p:nvPr/>
      </p:nvGrpSpPr>
      <p:grpSpPr>
        <a:xfrm>
          <a:off x="0" y="0"/>
          <a:ext cx="0" cy="0"/>
          <a:chOff x="0" y="0"/>
          <a:chExt cx="0" cy="0"/>
        </a:xfrm>
      </p:grpSpPr>
      <p:sp>
        <p:nvSpPr>
          <p:cNvPr id="534" name="Shape 534"/>
          <p:cNvSpPr txBox="1">
            <a:spLocks noGrp="1"/>
          </p:cNvSpPr>
          <p:nvPr>
            <p:ph type="body" idx="1"/>
          </p:nvPr>
        </p:nvSpPr>
        <p:spPr>
          <a:xfrm>
            <a:off x="249100" y="451384"/>
            <a:ext cx="8229600" cy="519600"/>
          </a:xfrm>
          <a:prstGeom prst="rect">
            <a:avLst/>
          </a:prstGeom>
        </p:spPr>
        <p:txBody>
          <a:bodyPr spcFirstLastPara="1" wrap="square" lIns="91425" tIns="91425" rIns="91425" bIns="91425" anchor="t" anchorCtr="0">
            <a:noAutofit/>
          </a:bodyPr>
          <a:lstStyle/>
          <a:p>
            <a:pPr marL="0" lvl="0" indent="0">
              <a:spcBef>
                <a:spcPts val="360"/>
              </a:spcBef>
              <a:spcAft>
                <a:spcPts val="1000"/>
              </a:spcAft>
              <a:buNone/>
            </a:pPr>
            <a:r>
              <a:rPr lang="en" sz="2400">
                <a:latin typeface="Lato"/>
                <a:ea typeface="Lato"/>
                <a:cs typeface="Lato"/>
                <a:sym typeface="Lato"/>
              </a:rPr>
              <a:t>Use the DELIVER tool to guide your co-planning:</a:t>
            </a:r>
            <a:endParaRPr sz="2400">
              <a:latin typeface="Lato"/>
              <a:ea typeface="Lato"/>
              <a:cs typeface="Lato"/>
              <a:sym typeface="Lato"/>
            </a:endParaRPr>
          </a:p>
        </p:txBody>
      </p:sp>
      <p:sp>
        <p:nvSpPr>
          <p:cNvPr id="535" name="Shape 535"/>
          <p:cNvSpPr txBox="1">
            <a:spLocks noGrp="1"/>
          </p:cNvSpPr>
          <p:nvPr>
            <p:ph type="body" idx="1"/>
          </p:nvPr>
        </p:nvSpPr>
        <p:spPr>
          <a:xfrm>
            <a:off x="1831800" y="970975"/>
            <a:ext cx="5480400" cy="380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b="1" u="sng">
                <a:latin typeface="Lato"/>
                <a:ea typeface="Lato"/>
                <a:cs typeface="Lato"/>
                <a:sym typeface="Lato"/>
              </a:rPr>
              <a:t>D</a:t>
            </a:r>
            <a:r>
              <a:rPr lang="en" sz="3000"/>
              <a:t>ifferentiation </a:t>
            </a:r>
            <a:endParaRPr sz="3000"/>
          </a:p>
          <a:p>
            <a:pPr marL="0" lvl="0" indent="0" algn="l" rtl="0">
              <a:spcBef>
                <a:spcPts val="0"/>
              </a:spcBef>
              <a:spcAft>
                <a:spcPts val="0"/>
              </a:spcAft>
              <a:buNone/>
            </a:pPr>
            <a:r>
              <a:rPr lang="en" sz="3000" b="1" u="sng">
                <a:latin typeface="Lato"/>
                <a:ea typeface="Lato"/>
                <a:cs typeface="Lato"/>
                <a:sym typeface="Lato"/>
              </a:rPr>
              <a:t>E</a:t>
            </a:r>
            <a:r>
              <a:rPr lang="en" sz="3000"/>
              <a:t>ngagement of Students</a:t>
            </a:r>
            <a:endParaRPr sz="3000"/>
          </a:p>
          <a:p>
            <a:pPr marL="0" lvl="0" indent="0" algn="l" rtl="0">
              <a:spcBef>
                <a:spcPts val="0"/>
              </a:spcBef>
              <a:spcAft>
                <a:spcPts val="0"/>
              </a:spcAft>
              <a:buNone/>
            </a:pPr>
            <a:r>
              <a:rPr lang="en" sz="3000" b="1" u="sng">
                <a:latin typeface="Lato"/>
                <a:ea typeface="Lato"/>
                <a:cs typeface="Lato"/>
                <a:sym typeface="Lato"/>
              </a:rPr>
              <a:t>L</a:t>
            </a:r>
            <a:r>
              <a:rPr lang="en" sz="3000"/>
              <a:t>anguage &amp; Content Objectives</a:t>
            </a:r>
            <a:endParaRPr sz="3000"/>
          </a:p>
          <a:p>
            <a:pPr marL="0" lvl="0" indent="0" algn="l" rtl="0">
              <a:spcBef>
                <a:spcPts val="0"/>
              </a:spcBef>
              <a:spcAft>
                <a:spcPts val="0"/>
              </a:spcAft>
              <a:buNone/>
            </a:pPr>
            <a:r>
              <a:rPr lang="en" sz="3000" b="1" u="sng">
                <a:latin typeface="Lato"/>
                <a:ea typeface="Lato"/>
                <a:cs typeface="Lato"/>
                <a:sym typeface="Lato"/>
              </a:rPr>
              <a:t>I</a:t>
            </a:r>
            <a:r>
              <a:rPr lang="en" sz="3000"/>
              <a:t>nstructional Strategies </a:t>
            </a:r>
            <a:endParaRPr sz="3000"/>
          </a:p>
          <a:p>
            <a:pPr marL="0" lvl="0" indent="0" algn="l">
              <a:spcBef>
                <a:spcPts val="0"/>
              </a:spcBef>
              <a:spcAft>
                <a:spcPts val="0"/>
              </a:spcAft>
              <a:buNone/>
            </a:pPr>
            <a:r>
              <a:rPr lang="en" sz="3000" b="1" u="sng">
                <a:latin typeface="Lato"/>
                <a:ea typeface="Lato"/>
                <a:cs typeface="Lato"/>
                <a:sym typeface="Lato"/>
              </a:rPr>
              <a:t>V</a:t>
            </a:r>
            <a:r>
              <a:rPr lang="en" sz="3000"/>
              <a:t>aried Co-Teaching Models </a:t>
            </a:r>
            <a:endParaRPr sz="3000"/>
          </a:p>
          <a:p>
            <a:pPr marL="0" lvl="0" indent="0" algn="l">
              <a:spcBef>
                <a:spcPts val="0"/>
              </a:spcBef>
              <a:spcAft>
                <a:spcPts val="0"/>
              </a:spcAft>
              <a:buNone/>
            </a:pPr>
            <a:r>
              <a:rPr lang="en" sz="3000" b="1" u="sng">
                <a:latin typeface="Lato"/>
                <a:ea typeface="Lato"/>
                <a:cs typeface="Lato"/>
                <a:sym typeface="Lato"/>
              </a:rPr>
              <a:t>E</a:t>
            </a:r>
            <a:r>
              <a:rPr lang="en" sz="3000"/>
              <a:t>quity and Parity Established </a:t>
            </a:r>
            <a:endParaRPr sz="3000"/>
          </a:p>
          <a:p>
            <a:pPr marL="0" lvl="0" indent="0" algn="l">
              <a:spcBef>
                <a:spcPts val="0"/>
              </a:spcBef>
              <a:spcAft>
                <a:spcPts val="0"/>
              </a:spcAft>
              <a:buClr>
                <a:schemeClr val="dk1"/>
              </a:buClr>
              <a:buSzPts val="1100"/>
              <a:buFont typeface="Arial"/>
              <a:buNone/>
            </a:pPr>
            <a:r>
              <a:rPr lang="en" sz="3000" b="1" u="sng">
                <a:latin typeface="Lato"/>
                <a:ea typeface="Lato"/>
                <a:cs typeface="Lato"/>
                <a:sym typeface="Lato"/>
              </a:rPr>
              <a:t>R</a:t>
            </a:r>
            <a:r>
              <a:rPr lang="en" sz="3000"/>
              <a:t>igor </a:t>
            </a:r>
            <a:endParaRPr sz="3000"/>
          </a:p>
          <a:p>
            <a:pPr marL="0" lvl="0" indent="0" algn="l" rtl="0">
              <a:spcBef>
                <a:spcPts val="360"/>
              </a:spcBef>
              <a:spcAft>
                <a:spcPts val="1000"/>
              </a:spcAft>
              <a:buNone/>
            </a:pPr>
            <a:r>
              <a:rPr lang="en" sz="3000"/>
              <a:t> </a:t>
            </a:r>
            <a:endParaRPr sz="3000" u="sng"/>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Shape 540"/>
          <p:cNvSpPr txBox="1">
            <a:spLocks noGrp="1"/>
          </p:cNvSpPr>
          <p:nvPr>
            <p:ph type="body" idx="1"/>
          </p:nvPr>
        </p:nvSpPr>
        <p:spPr>
          <a:xfrm>
            <a:off x="408938" y="397659"/>
            <a:ext cx="8229600" cy="519600"/>
          </a:xfrm>
          <a:prstGeom prst="rect">
            <a:avLst/>
          </a:prstGeom>
        </p:spPr>
        <p:txBody>
          <a:bodyPr spcFirstLastPara="1" wrap="square" lIns="91425" tIns="91425" rIns="91425" bIns="91425" anchor="t" anchorCtr="0">
            <a:noAutofit/>
          </a:bodyPr>
          <a:lstStyle/>
          <a:p>
            <a:pPr marL="0" lvl="0" indent="0" algn="ctr" rtl="0">
              <a:spcBef>
                <a:spcPts val="360"/>
              </a:spcBef>
              <a:spcAft>
                <a:spcPts val="0"/>
              </a:spcAft>
              <a:buNone/>
            </a:pPr>
            <a:r>
              <a:rPr lang="en" sz="2400" b="1">
                <a:latin typeface="Lato"/>
                <a:ea typeface="Lato"/>
                <a:cs typeface="Lato"/>
                <a:sym typeface="Lato"/>
              </a:rPr>
              <a:t>The Collaborative Instructional Cycle</a:t>
            </a:r>
            <a:endParaRPr sz="2400" b="1">
              <a:latin typeface="Lato"/>
              <a:ea typeface="Lato"/>
              <a:cs typeface="Lato"/>
              <a:sym typeface="Lato"/>
            </a:endParaRPr>
          </a:p>
          <a:p>
            <a:pPr marL="0" lvl="0" indent="0" algn="ctr" rtl="0">
              <a:spcBef>
                <a:spcPts val="1000"/>
              </a:spcBef>
              <a:spcAft>
                <a:spcPts val="1000"/>
              </a:spcAft>
              <a:buNone/>
            </a:pPr>
            <a:endParaRPr/>
          </a:p>
        </p:txBody>
      </p:sp>
      <p:pic>
        <p:nvPicPr>
          <p:cNvPr id="541" name="Shape 541"/>
          <p:cNvPicPr preferRelativeResize="0"/>
          <p:nvPr/>
        </p:nvPicPr>
        <p:blipFill>
          <a:blip r:embed="rId3">
            <a:alphaModFix/>
          </a:blip>
          <a:stretch>
            <a:fillRect/>
          </a:stretch>
        </p:blipFill>
        <p:spPr>
          <a:xfrm>
            <a:off x="1376524" y="1079601"/>
            <a:ext cx="6294451" cy="36455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Shape 399"/>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a:t>Co-Teaching:</a:t>
            </a:r>
            <a:endParaRPr/>
          </a:p>
          <a:p>
            <a:pPr marL="0" lvl="0" indent="0" algn="ctr">
              <a:spcBef>
                <a:spcPts val="0"/>
              </a:spcBef>
              <a:spcAft>
                <a:spcPts val="0"/>
              </a:spcAft>
              <a:buNone/>
            </a:pPr>
            <a:r>
              <a:rPr lang="en"/>
              <a:t>All about </a:t>
            </a:r>
            <a:endParaRPr/>
          </a:p>
          <a:p>
            <a:pPr marL="0" lvl="0" indent="0" algn="ctr">
              <a:spcBef>
                <a:spcPts val="0"/>
              </a:spcBef>
              <a:spcAft>
                <a:spcPts val="0"/>
              </a:spcAft>
              <a:buNone/>
            </a:pPr>
            <a:r>
              <a:rPr lang="en"/>
              <a:t>Apple </a:t>
            </a:r>
            <a:endParaRPr/>
          </a:p>
          <a:p>
            <a:pPr marL="0" lvl="0" indent="0" algn="ctr">
              <a:spcBef>
                <a:spcPts val="0"/>
              </a:spcBef>
              <a:spcAft>
                <a:spcPts val="0"/>
              </a:spcAft>
              <a:buNone/>
            </a:pPr>
            <a:r>
              <a:rPr lang="en"/>
              <a:t>Sweaters</a:t>
            </a:r>
            <a:endParaRPr/>
          </a:p>
        </p:txBody>
      </p:sp>
      <p:sp>
        <p:nvSpPr>
          <p:cNvPr id="400" name="Shape 400" descr="Visit http://cotaughtclassroom.com for book details and ordering.  Paula Kluth (http://paulakluth.com) &amp; Julie Causton (http://inclusiveschooling.com) rap, dance and teach about co-teaching, collaboration, and their new book, &quot;30 Days to the Co-Taught Classroom&quot;!" title="&quot;Are Those APPLE SWEATERS?&quot; Co-Teaching Rap">
            <a:hlinkClick r:id="rId3"/>
          </p:cNvPr>
          <p:cNvSpPr/>
          <p:nvPr/>
        </p:nvSpPr>
        <p:spPr>
          <a:xfrm>
            <a:off x="2768725" y="529138"/>
            <a:ext cx="5446975" cy="4085225"/>
          </a:xfrm>
          <a:prstGeom prst="rect">
            <a:avLst/>
          </a:prstGeom>
          <a:blipFill>
            <a:blip r:embed="rId4">
              <a:alphaModFix/>
            </a:blip>
            <a:stretch>
              <a:fillRect/>
            </a:stretch>
          </a:blipFill>
          <a:ln>
            <a:noFill/>
          </a:ln>
        </p:spPr>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45"/>
        <p:cNvGrpSpPr/>
        <p:nvPr/>
      </p:nvGrpSpPr>
      <p:grpSpPr>
        <a:xfrm>
          <a:off x="0" y="0"/>
          <a:ext cx="0" cy="0"/>
          <a:chOff x="0" y="0"/>
          <a:chExt cx="0" cy="0"/>
        </a:xfrm>
      </p:grpSpPr>
      <p:sp>
        <p:nvSpPr>
          <p:cNvPr id="546" name="Shape 546"/>
          <p:cNvSpPr txBox="1"/>
          <p:nvPr/>
        </p:nvSpPr>
        <p:spPr>
          <a:xfrm>
            <a:off x="726750" y="703650"/>
            <a:ext cx="7690500" cy="11892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2400">
                <a:solidFill>
                  <a:schemeClr val="dk1"/>
                </a:solidFill>
                <a:latin typeface="Roboto Slab"/>
                <a:ea typeface="Roboto Slab"/>
                <a:cs typeface="Roboto Slab"/>
                <a:sym typeface="Roboto Slab"/>
              </a:rPr>
              <a:t>Set up a hierarchy of steps to follow with your co-teachers when planning to optimize your time!</a:t>
            </a:r>
            <a:endParaRPr sz="2400">
              <a:solidFill>
                <a:schemeClr val="dk1"/>
              </a:solidFill>
              <a:latin typeface="Roboto Slab"/>
              <a:ea typeface="Roboto Slab"/>
              <a:cs typeface="Roboto Slab"/>
              <a:sym typeface="Roboto Slab"/>
            </a:endParaRPr>
          </a:p>
        </p:txBody>
      </p:sp>
      <p:sp>
        <p:nvSpPr>
          <p:cNvPr id="547" name="Shape 547"/>
          <p:cNvSpPr txBox="1"/>
          <p:nvPr/>
        </p:nvSpPr>
        <p:spPr>
          <a:xfrm>
            <a:off x="1278450" y="2160475"/>
            <a:ext cx="7016400" cy="22002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2000">
                <a:latin typeface="Lato Light"/>
                <a:ea typeface="Lato Light"/>
                <a:cs typeface="Lato Light"/>
                <a:sym typeface="Lato Light"/>
              </a:rPr>
              <a:t>Consider the following:</a:t>
            </a:r>
            <a:endParaRPr sz="2000">
              <a:latin typeface="Lato Light"/>
              <a:ea typeface="Lato Light"/>
              <a:cs typeface="Lato Light"/>
              <a:sym typeface="Lato Light"/>
            </a:endParaRPr>
          </a:p>
          <a:p>
            <a:pPr marL="457200" lvl="0" indent="-355600" rtl="0">
              <a:spcBef>
                <a:spcPts val="0"/>
              </a:spcBef>
              <a:spcAft>
                <a:spcPts val="0"/>
              </a:spcAft>
              <a:buSzPts val="2000"/>
              <a:buFont typeface="Lato Light"/>
              <a:buChar char="●"/>
            </a:pPr>
            <a:r>
              <a:rPr lang="en" sz="2000">
                <a:latin typeface="Lato Light"/>
                <a:ea typeface="Lato Light"/>
                <a:cs typeface="Lato Light"/>
                <a:sym typeface="Lato Light"/>
              </a:rPr>
              <a:t>Who is responsible for what before you meet?</a:t>
            </a:r>
            <a:endParaRPr sz="2000">
              <a:latin typeface="Lato Light"/>
              <a:ea typeface="Lato Light"/>
              <a:cs typeface="Lato Light"/>
              <a:sym typeface="Lato Light"/>
            </a:endParaRPr>
          </a:p>
          <a:p>
            <a:pPr marL="457200" lvl="0" indent="-355600" rtl="0">
              <a:spcBef>
                <a:spcPts val="0"/>
              </a:spcBef>
              <a:spcAft>
                <a:spcPts val="0"/>
              </a:spcAft>
              <a:buSzPts val="2000"/>
              <a:buFont typeface="Lato Light"/>
              <a:buChar char="●"/>
            </a:pPr>
            <a:r>
              <a:rPr lang="en" sz="2000">
                <a:latin typeface="Lato Light"/>
                <a:ea typeface="Lato Light"/>
                <a:cs typeface="Lato Light"/>
                <a:sym typeface="Lato Light"/>
              </a:rPr>
              <a:t>When you meet, how will you write the plans?</a:t>
            </a:r>
            <a:endParaRPr sz="2000">
              <a:latin typeface="Lato Light"/>
              <a:ea typeface="Lato Light"/>
              <a:cs typeface="Lato Light"/>
              <a:sym typeface="Lato Light"/>
            </a:endParaRPr>
          </a:p>
          <a:p>
            <a:pPr marL="457200" lvl="0" indent="-355600" rtl="0">
              <a:spcBef>
                <a:spcPts val="0"/>
              </a:spcBef>
              <a:spcAft>
                <a:spcPts val="0"/>
              </a:spcAft>
              <a:buSzPts val="2000"/>
              <a:buFont typeface="Lato Light"/>
              <a:buChar char="●"/>
            </a:pPr>
            <a:r>
              <a:rPr lang="en" sz="2000">
                <a:latin typeface="Lato Light"/>
                <a:ea typeface="Lato Light"/>
                <a:cs typeface="Lato Light"/>
                <a:sym typeface="Lato Light"/>
              </a:rPr>
              <a:t>How much time should you spend on each item?</a:t>
            </a:r>
            <a:endParaRPr sz="2000">
              <a:latin typeface="Lato Light"/>
              <a:ea typeface="Lato Light"/>
              <a:cs typeface="Lato Light"/>
              <a:sym typeface="Lato Light"/>
            </a:endParaRPr>
          </a:p>
          <a:p>
            <a:pPr marL="457200" lvl="0" indent="-355600" rtl="0">
              <a:spcBef>
                <a:spcPts val="0"/>
              </a:spcBef>
              <a:spcAft>
                <a:spcPts val="0"/>
              </a:spcAft>
              <a:buSzPts val="2000"/>
              <a:buFont typeface="Lato Light"/>
              <a:buChar char="●"/>
            </a:pPr>
            <a:r>
              <a:rPr lang="en" sz="2000">
                <a:latin typeface="Lato Light"/>
                <a:ea typeface="Lato Light"/>
                <a:cs typeface="Lato Light"/>
                <a:sym typeface="Lato Light"/>
              </a:rPr>
              <a:t>Have you allowed time for reflection?</a:t>
            </a:r>
            <a:endParaRPr sz="2000">
              <a:latin typeface="Lato Light"/>
              <a:ea typeface="Lato Light"/>
              <a:cs typeface="Lato Light"/>
              <a:sym typeface="Lato Light"/>
            </a:endParaRPr>
          </a:p>
          <a:p>
            <a:pPr marL="457200" lvl="0" indent="-355600" rtl="0">
              <a:spcBef>
                <a:spcPts val="0"/>
              </a:spcBef>
              <a:spcAft>
                <a:spcPts val="0"/>
              </a:spcAft>
              <a:buSzPts val="2000"/>
              <a:buFont typeface="Lato Light"/>
              <a:buChar char="●"/>
            </a:pPr>
            <a:r>
              <a:rPr lang="en" sz="2000">
                <a:latin typeface="Lato Light"/>
                <a:ea typeface="Lato Light"/>
                <a:cs typeface="Lato Light"/>
                <a:sym typeface="Lato Light"/>
              </a:rPr>
              <a:t>Have you allowed time for reviewing student work?</a:t>
            </a:r>
            <a:endParaRPr sz="2000">
              <a:latin typeface="Lato Light"/>
              <a:ea typeface="Lato Light"/>
              <a:cs typeface="Lato Light"/>
              <a:sym typeface="Lato Light"/>
            </a:endParaRPr>
          </a:p>
          <a:p>
            <a:pPr marL="457200" lvl="0" indent="-355600" rtl="0">
              <a:spcBef>
                <a:spcPts val="0"/>
              </a:spcBef>
              <a:spcAft>
                <a:spcPts val="0"/>
              </a:spcAft>
              <a:buSzPts val="2000"/>
              <a:buFont typeface="Lato Light"/>
              <a:buChar char="●"/>
            </a:pPr>
            <a:r>
              <a:rPr lang="en" sz="2000">
                <a:latin typeface="Lato Light"/>
                <a:ea typeface="Lato Light"/>
                <a:cs typeface="Lato Light"/>
                <a:sym typeface="Lato Light"/>
              </a:rPr>
              <a:t>Have we used the Co-Teaching Self-Assessment Checklist for guidance?</a:t>
            </a:r>
            <a:endParaRPr sz="2000">
              <a:latin typeface="Lato Light"/>
              <a:ea typeface="Lato Light"/>
              <a:cs typeface="Lato Light"/>
              <a:sym typeface="Lato 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51"/>
        <p:cNvGrpSpPr/>
        <p:nvPr/>
      </p:nvGrpSpPr>
      <p:grpSpPr>
        <a:xfrm>
          <a:off x="0" y="0"/>
          <a:ext cx="0" cy="0"/>
          <a:chOff x="0" y="0"/>
          <a:chExt cx="0" cy="0"/>
        </a:xfrm>
      </p:grpSpPr>
      <p:sp>
        <p:nvSpPr>
          <p:cNvPr id="552" name="Shape 552"/>
          <p:cNvSpPr txBox="1">
            <a:spLocks noGrp="1"/>
          </p:cNvSpPr>
          <p:nvPr>
            <p:ph type="body" idx="4294967295"/>
          </p:nvPr>
        </p:nvSpPr>
        <p:spPr>
          <a:xfrm>
            <a:off x="457200" y="461309"/>
            <a:ext cx="8229600" cy="519600"/>
          </a:xfrm>
          <a:prstGeom prst="rect">
            <a:avLst/>
          </a:prstGeom>
        </p:spPr>
        <p:txBody>
          <a:bodyPr spcFirstLastPara="1" wrap="square" lIns="91425" tIns="91425" rIns="91425" bIns="91425" anchor="t" anchorCtr="0">
            <a:noAutofit/>
          </a:bodyPr>
          <a:lstStyle/>
          <a:p>
            <a:pPr marL="0" lvl="0" indent="0" algn="ctr">
              <a:spcBef>
                <a:spcPts val="600"/>
              </a:spcBef>
              <a:spcAft>
                <a:spcPts val="1000"/>
              </a:spcAft>
              <a:buNone/>
            </a:pPr>
            <a:r>
              <a:rPr lang="en" sz="2400" b="1">
                <a:solidFill>
                  <a:srgbClr val="FFFFFF"/>
                </a:solidFill>
                <a:latin typeface="Lato"/>
                <a:ea typeface="Lato"/>
                <a:cs typeface="Lato"/>
                <a:sym typeface="Lato"/>
              </a:rPr>
              <a:t>Sample Lesson Plan Template</a:t>
            </a:r>
            <a:endParaRPr sz="2400" b="1">
              <a:solidFill>
                <a:srgbClr val="FFFFFF"/>
              </a:solidFill>
              <a:latin typeface="Lato"/>
              <a:ea typeface="Lato"/>
              <a:cs typeface="Lato"/>
              <a:sym typeface="Lato"/>
            </a:endParaRPr>
          </a:p>
        </p:txBody>
      </p:sp>
      <p:pic>
        <p:nvPicPr>
          <p:cNvPr id="553" name="Shape 553"/>
          <p:cNvPicPr preferRelativeResize="0"/>
          <p:nvPr/>
        </p:nvPicPr>
        <p:blipFill>
          <a:blip r:embed="rId3">
            <a:alphaModFix/>
          </a:blip>
          <a:stretch>
            <a:fillRect/>
          </a:stretch>
        </p:blipFill>
        <p:spPr>
          <a:xfrm>
            <a:off x="1803913" y="980900"/>
            <a:ext cx="5536175" cy="3619526"/>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57"/>
        <p:cNvGrpSpPr/>
        <p:nvPr/>
      </p:nvGrpSpPr>
      <p:grpSpPr>
        <a:xfrm>
          <a:off x="0" y="0"/>
          <a:ext cx="0" cy="0"/>
          <a:chOff x="0" y="0"/>
          <a:chExt cx="0" cy="0"/>
        </a:xfrm>
      </p:grpSpPr>
      <p:sp>
        <p:nvSpPr>
          <p:cNvPr id="558" name="Shape 558"/>
          <p:cNvSpPr txBox="1">
            <a:spLocks noGrp="1"/>
          </p:cNvSpPr>
          <p:nvPr>
            <p:ph type="body" idx="4294967295"/>
          </p:nvPr>
        </p:nvSpPr>
        <p:spPr>
          <a:xfrm>
            <a:off x="457200" y="461309"/>
            <a:ext cx="8229600" cy="519600"/>
          </a:xfrm>
          <a:prstGeom prst="rect">
            <a:avLst/>
          </a:prstGeom>
        </p:spPr>
        <p:txBody>
          <a:bodyPr spcFirstLastPara="1" wrap="square" lIns="91425" tIns="91425" rIns="91425" bIns="91425" anchor="t" anchorCtr="0">
            <a:noAutofit/>
          </a:bodyPr>
          <a:lstStyle/>
          <a:p>
            <a:pPr marL="0" lvl="0" indent="0" algn="ctr" rtl="0">
              <a:spcBef>
                <a:spcPts val="600"/>
              </a:spcBef>
              <a:spcAft>
                <a:spcPts val="1000"/>
              </a:spcAft>
              <a:buNone/>
            </a:pPr>
            <a:r>
              <a:rPr lang="en" sz="2400" b="1">
                <a:solidFill>
                  <a:srgbClr val="FFFFFF"/>
                </a:solidFill>
                <a:latin typeface="Lato"/>
                <a:ea typeface="Lato"/>
                <a:cs typeface="Lato"/>
                <a:sym typeface="Lato"/>
              </a:rPr>
              <a:t>Sample Lesson Plan Template</a:t>
            </a:r>
            <a:endParaRPr sz="2400" b="1">
              <a:solidFill>
                <a:srgbClr val="FFFFFF"/>
              </a:solidFill>
              <a:latin typeface="Lato"/>
              <a:ea typeface="Lato"/>
              <a:cs typeface="Lato"/>
              <a:sym typeface="Lato"/>
            </a:endParaRPr>
          </a:p>
        </p:txBody>
      </p:sp>
      <p:pic>
        <p:nvPicPr>
          <p:cNvPr id="559" name="Shape 559"/>
          <p:cNvPicPr preferRelativeResize="0"/>
          <p:nvPr/>
        </p:nvPicPr>
        <p:blipFill>
          <a:blip r:embed="rId3">
            <a:alphaModFix/>
          </a:blip>
          <a:stretch>
            <a:fillRect/>
          </a:stretch>
        </p:blipFill>
        <p:spPr>
          <a:xfrm>
            <a:off x="1666600" y="980909"/>
            <a:ext cx="5810798" cy="3857791"/>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63"/>
        <p:cNvGrpSpPr/>
        <p:nvPr/>
      </p:nvGrpSpPr>
      <p:grpSpPr>
        <a:xfrm>
          <a:off x="0" y="0"/>
          <a:ext cx="0" cy="0"/>
          <a:chOff x="0" y="0"/>
          <a:chExt cx="0" cy="0"/>
        </a:xfrm>
      </p:grpSpPr>
      <p:sp>
        <p:nvSpPr>
          <p:cNvPr id="564" name="Shape 564"/>
          <p:cNvSpPr txBox="1">
            <a:spLocks noGrp="1"/>
          </p:cNvSpPr>
          <p:nvPr>
            <p:ph type="ctrTitle"/>
          </p:nvPr>
        </p:nvSpPr>
        <p:spPr>
          <a:xfrm>
            <a:off x="2886100" y="1888150"/>
            <a:ext cx="3371700" cy="1159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4800"/>
              <a:t>Questions?</a:t>
            </a:r>
            <a:endParaRPr sz="4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Shape 405"/>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a:t>Co-Teaching and Co-Planning 101 Take</a:t>
            </a:r>
            <a:endParaRPr/>
          </a:p>
          <a:p>
            <a:pPr marL="0" lvl="0" indent="0" algn="ctr">
              <a:spcBef>
                <a:spcPts val="0"/>
              </a:spcBef>
              <a:spcAft>
                <a:spcPts val="0"/>
              </a:spcAft>
              <a:buNone/>
            </a:pPr>
            <a:r>
              <a:rPr lang="en"/>
              <a:t>Aways</a:t>
            </a:r>
            <a:endParaRPr/>
          </a:p>
        </p:txBody>
      </p:sp>
      <p:sp>
        <p:nvSpPr>
          <p:cNvPr id="406" name="Shape 406"/>
          <p:cNvSpPr txBox="1">
            <a:spLocks noGrp="1"/>
          </p:cNvSpPr>
          <p:nvPr>
            <p:ph type="body" idx="1"/>
          </p:nvPr>
        </p:nvSpPr>
        <p:spPr>
          <a:xfrm>
            <a:off x="2487500" y="1033400"/>
            <a:ext cx="6154200" cy="32673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a:t>You will be able to:</a:t>
            </a:r>
            <a:endParaRPr/>
          </a:p>
          <a:p>
            <a:pPr marL="457200" lvl="0" indent="-355600" rtl="0">
              <a:lnSpc>
                <a:spcPct val="150000"/>
              </a:lnSpc>
              <a:spcBef>
                <a:spcPts val="1000"/>
              </a:spcBef>
              <a:spcAft>
                <a:spcPts val="0"/>
              </a:spcAft>
              <a:buSzPts val="2000"/>
              <a:buChar char="○"/>
            </a:pPr>
            <a:r>
              <a:rPr lang="en"/>
              <a:t>Build a positive, and trusting relationship with your co-teacher.</a:t>
            </a:r>
            <a:endParaRPr/>
          </a:p>
          <a:p>
            <a:pPr marL="457200" lvl="0" indent="-355600" rtl="0">
              <a:lnSpc>
                <a:spcPct val="150000"/>
              </a:lnSpc>
              <a:spcBef>
                <a:spcPts val="0"/>
              </a:spcBef>
              <a:spcAft>
                <a:spcPts val="0"/>
              </a:spcAft>
              <a:buSzPts val="2000"/>
              <a:buChar char="○"/>
            </a:pPr>
            <a:r>
              <a:rPr lang="en"/>
              <a:t>Understand the six main types of co-teaching styles.</a:t>
            </a:r>
            <a:endParaRPr/>
          </a:p>
          <a:p>
            <a:pPr marL="457200" lvl="0" indent="-355600">
              <a:lnSpc>
                <a:spcPct val="150000"/>
              </a:lnSpc>
              <a:spcBef>
                <a:spcPts val="0"/>
              </a:spcBef>
              <a:spcAft>
                <a:spcPts val="0"/>
              </a:spcAft>
              <a:buSzPts val="2000"/>
              <a:buChar char="○"/>
            </a:pPr>
            <a:r>
              <a:rPr lang="en"/>
              <a:t>Set up your co-planning time.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Shape 411"/>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a:t>Relationships and Co-Teaching</a:t>
            </a:r>
            <a:endParaRPr/>
          </a:p>
        </p:txBody>
      </p:sp>
      <p:sp>
        <p:nvSpPr>
          <p:cNvPr id="412" name="Shape 412" descr="Two Baltimore-area school teachers explore what it's like to share  a classroom every day. Read the related story: http://www.edweek.org/tsb/articles/2011/10/13/01coteach.h05.html ____________________  Want more stories about schools across the nation, including the latest news and unique perspectives on education issues? Visit www.edweek.org.  About Education Week: Education Week is America’s most trusted source of independent K-12 education news, analysis, and opinion. Our work serves to raise the level of understanding and discourse about education among school and district leaders, policymakers, researchers, teachers, and the public. Published by the nonprofit organization Editorial Projects in Education, Education Week has been providing award-winning coverage of the field for over 35 years.  Follow Education Week: - Subscribe to our Channel: http://www.youtube.com/subscription_center?add_user=educationweek - On Facebook at https://www.facebook.com/edweek/ - On Twitter at https://twitter.com/educationweek/ - On LinkedIn at https://www.linkedin.com/company/education-week  To license video footage from Editorial Projects in Education please contact the Education Week Library at library@epe.org." title="'Co-Teaching Is a Marriage'">
            <a:hlinkClick r:id="rId3"/>
          </p:cNvPr>
          <p:cNvSpPr/>
          <p:nvPr/>
        </p:nvSpPr>
        <p:spPr>
          <a:xfrm>
            <a:off x="2917400" y="670341"/>
            <a:ext cx="5070400" cy="3802800"/>
          </a:xfrm>
          <a:prstGeom prst="rect">
            <a:avLst/>
          </a:prstGeom>
          <a:blipFill>
            <a:blip r:embed="rId4">
              <a:alphaModFix/>
            </a:blip>
            <a:stretch>
              <a:fillRect/>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16"/>
        <p:cNvGrpSpPr/>
        <p:nvPr/>
      </p:nvGrpSpPr>
      <p:grpSpPr>
        <a:xfrm>
          <a:off x="0" y="0"/>
          <a:ext cx="0" cy="0"/>
          <a:chOff x="0" y="0"/>
          <a:chExt cx="0" cy="0"/>
        </a:xfrm>
      </p:grpSpPr>
      <p:sp>
        <p:nvSpPr>
          <p:cNvPr id="417" name="Shape 417"/>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a:t>Relationships and Co-Teaching</a:t>
            </a:r>
            <a:endParaRPr/>
          </a:p>
        </p:txBody>
      </p:sp>
      <p:sp>
        <p:nvSpPr>
          <p:cNvPr id="418" name="Shape 418"/>
          <p:cNvSpPr txBox="1">
            <a:spLocks noGrp="1"/>
          </p:cNvSpPr>
          <p:nvPr>
            <p:ph type="body" idx="1"/>
          </p:nvPr>
        </p:nvSpPr>
        <p:spPr>
          <a:xfrm>
            <a:off x="2901875" y="1033400"/>
            <a:ext cx="5292300" cy="32673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r>
              <a:rPr lang="en"/>
              <a:t>If you cannot trust your co-teacher to do their part, you will not have an effective co-teaching relationship.</a:t>
            </a:r>
            <a:endParaRPr/>
          </a:p>
          <a:p>
            <a:pPr marL="0" lvl="0" indent="0">
              <a:spcBef>
                <a:spcPts val="1000"/>
              </a:spcBef>
              <a:spcAft>
                <a:spcPts val="0"/>
              </a:spcAft>
              <a:buNone/>
            </a:pPr>
            <a:endParaRPr/>
          </a:p>
          <a:p>
            <a:pPr marL="0" lvl="0" indent="0" rtl="0">
              <a:spcBef>
                <a:spcPts val="1000"/>
              </a:spcBef>
              <a:spcAft>
                <a:spcPts val="0"/>
              </a:spcAft>
              <a:buNone/>
            </a:pPr>
            <a:r>
              <a:rPr lang="en"/>
              <a:t>Ways to Build Trust:</a:t>
            </a:r>
            <a:endParaRPr/>
          </a:p>
          <a:p>
            <a:pPr marL="457200" lvl="0" indent="-355600" rtl="0">
              <a:spcBef>
                <a:spcPts val="1000"/>
              </a:spcBef>
              <a:spcAft>
                <a:spcPts val="0"/>
              </a:spcAft>
              <a:buSzPts val="2000"/>
              <a:buChar char="○"/>
            </a:pPr>
            <a:r>
              <a:rPr lang="en"/>
              <a:t>Getting to know each other</a:t>
            </a:r>
            <a:endParaRPr/>
          </a:p>
          <a:p>
            <a:pPr marL="457200" lvl="0" indent="-355600" rtl="0">
              <a:spcBef>
                <a:spcPts val="0"/>
              </a:spcBef>
              <a:spcAft>
                <a:spcPts val="0"/>
              </a:spcAft>
              <a:buSzPts val="2000"/>
              <a:buChar char="○"/>
            </a:pPr>
            <a:r>
              <a:rPr lang="en"/>
              <a:t>Setting up expectations</a:t>
            </a:r>
            <a:endParaRPr/>
          </a:p>
          <a:p>
            <a:pPr marL="457200" lvl="0" indent="-355600">
              <a:spcBef>
                <a:spcPts val="0"/>
              </a:spcBef>
              <a:spcAft>
                <a:spcPts val="0"/>
              </a:spcAft>
              <a:buSzPts val="2000"/>
              <a:buChar char="○"/>
            </a:pPr>
            <a:r>
              <a:rPr lang="en"/>
              <a:t>Conflict resolution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Shape 423"/>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Getting to Know Each Other</a:t>
            </a:r>
            <a:endParaRPr/>
          </a:p>
        </p:txBody>
      </p:sp>
      <p:sp>
        <p:nvSpPr>
          <p:cNvPr id="424" name="Shape 424"/>
          <p:cNvSpPr txBox="1">
            <a:spLocks noGrp="1"/>
          </p:cNvSpPr>
          <p:nvPr>
            <p:ph type="body" idx="1"/>
          </p:nvPr>
        </p:nvSpPr>
        <p:spPr>
          <a:xfrm>
            <a:off x="2901875" y="1033400"/>
            <a:ext cx="5292300" cy="32673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a:t>Why?</a:t>
            </a:r>
            <a:endParaRPr sz="2400"/>
          </a:p>
          <a:p>
            <a:pPr marL="457200" lvl="0" indent="-381000" rtl="0">
              <a:spcBef>
                <a:spcPts val="1000"/>
              </a:spcBef>
              <a:spcAft>
                <a:spcPts val="0"/>
              </a:spcAft>
              <a:buSzPts val="2400"/>
              <a:buChar char="○"/>
            </a:pPr>
            <a:r>
              <a:rPr lang="en" sz="2400"/>
              <a:t>Relationships need a foundation</a:t>
            </a:r>
            <a:endParaRPr sz="2400"/>
          </a:p>
          <a:p>
            <a:pPr marL="457200" lvl="0" indent="-381000" rtl="0">
              <a:spcBef>
                <a:spcPts val="0"/>
              </a:spcBef>
              <a:spcAft>
                <a:spcPts val="0"/>
              </a:spcAft>
              <a:buSzPts val="2400"/>
              <a:buChar char="○"/>
            </a:pPr>
            <a:r>
              <a:rPr lang="en" sz="2400"/>
              <a:t>Being honest and upfront with our concerns puts them out in the open</a:t>
            </a:r>
            <a:endParaRPr sz="2400"/>
          </a:p>
          <a:p>
            <a:pPr marL="457200" lvl="0" indent="-381000" rtl="0">
              <a:spcBef>
                <a:spcPts val="0"/>
              </a:spcBef>
              <a:spcAft>
                <a:spcPts val="0"/>
              </a:spcAft>
              <a:buSzPts val="2400"/>
              <a:buChar char="○"/>
            </a:pPr>
            <a:r>
              <a:rPr lang="en" sz="2400"/>
              <a:t>Easier to work through conflict later on</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Shape 429"/>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a:t>Getting to Know Each Other</a:t>
            </a:r>
            <a:endParaRPr/>
          </a:p>
        </p:txBody>
      </p:sp>
      <p:sp>
        <p:nvSpPr>
          <p:cNvPr id="430" name="Shape 430"/>
          <p:cNvSpPr txBox="1">
            <a:spLocks noGrp="1"/>
          </p:cNvSpPr>
          <p:nvPr>
            <p:ph type="body" idx="1"/>
          </p:nvPr>
        </p:nvSpPr>
        <p:spPr>
          <a:xfrm>
            <a:off x="2901875" y="1033400"/>
            <a:ext cx="5292300" cy="32673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r>
              <a:rPr lang="en" sz="2400"/>
              <a:t>Knowing Myself and My Partner:</a:t>
            </a:r>
            <a:endParaRPr sz="2400"/>
          </a:p>
          <a:p>
            <a:pPr marL="457200" lvl="0" indent="-381000" rtl="0">
              <a:spcBef>
                <a:spcPts val="1000"/>
              </a:spcBef>
              <a:spcAft>
                <a:spcPts val="0"/>
              </a:spcAft>
              <a:buSzPts val="2400"/>
              <a:buChar char="○"/>
            </a:pPr>
            <a:r>
              <a:rPr lang="en" sz="2400"/>
              <a:t>Take 5-10 minutes to fill out first 4 boxes</a:t>
            </a:r>
            <a:endParaRPr sz="2400"/>
          </a:p>
          <a:p>
            <a:pPr marL="457200" lvl="0" indent="-381000" rtl="0">
              <a:spcBef>
                <a:spcPts val="0"/>
              </a:spcBef>
              <a:spcAft>
                <a:spcPts val="0"/>
              </a:spcAft>
              <a:buSzPts val="2400"/>
              <a:buChar char="○"/>
            </a:pPr>
            <a:r>
              <a:rPr lang="en" sz="2400"/>
              <a:t>Discuss each box with your co-teaching partner</a:t>
            </a:r>
            <a:endParaRPr sz="2400"/>
          </a:p>
          <a:p>
            <a:pPr marL="457200" lvl="0" indent="-381000" rtl="0">
              <a:spcBef>
                <a:spcPts val="0"/>
              </a:spcBef>
              <a:spcAft>
                <a:spcPts val="0"/>
              </a:spcAft>
              <a:buSzPts val="2400"/>
              <a:buChar char="○"/>
            </a:pPr>
            <a:r>
              <a:rPr lang="en" sz="2400"/>
              <a:t>Take 5-10 minutes to fill out last two boxes and share with your partner</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Shape 435"/>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Getting to Know Each Other</a:t>
            </a:r>
            <a:endParaRPr/>
          </a:p>
        </p:txBody>
      </p:sp>
      <p:sp>
        <p:nvSpPr>
          <p:cNvPr id="436" name="Shape 436"/>
          <p:cNvSpPr txBox="1">
            <a:spLocks noGrp="1"/>
          </p:cNvSpPr>
          <p:nvPr>
            <p:ph type="body" idx="1"/>
          </p:nvPr>
        </p:nvSpPr>
        <p:spPr>
          <a:xfrm>
            <a:off x="2778225" y="711950"/>
            <a:ext cx="5292300" cy="32673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a:t>Setting Up Expectations</a:t>
            </a:r>
            <a:endParaRPr/>
          </a:p>
          <a:p>
            <a:pPr marL="457200" lvl="0" indent="-355600" rtl="0">
              <a:spcBef>
                <a:spcPts val="1000"/>
              </a:spcBef>
              <a:spcAft>
                <a:spcPts val="0"/>
              </a:spcAft>
              <a:buSzPts val="2000"/>
              <a:buChar char="○"/>
            </a:pPr>
            <a:r>
              <a:rPr lang="en"/>
              <a:t>Take your time filling out the question sheet individually</a:t>
            </a:r>
            <a:endParaRPr/>
          </a:p>
          <a:p>
            <a:pPr marL="457200" lvl="0" indent="-355600" rtl="0">
              <a:spcBef>
                <a:spcPts val="0"/>
              </a:spcBef>
              <a:spcAft>
                <a:spcPts val="0"/>
              </a:spcAft>
              <a:buSzPts val="2000"/>
              <a:buChar char="○"/>
            </a:pPr>
            <a:r>
              <a:rPr lang="en"/>
              <a:t>When finished, switch papers with your co-teacher and read through their responses</a:t>
            </a:r>
            <a:endParaRPr/>
          </a:p>
          <a:p>
            <a:pPr marL="457200" lvl="0" indent="-355600" rtl="0">
              <a:spcBef>
                <a:spcPts val="0"/>
              </a:spcBef>
              <a:spcAft>
                <a:spcPts val="0"/>
              </a:spcAft>
              <a:buSzPts val="2000"/>
              <a:buChar char="○"/>
            </a:pPr>
            <a:r>
              <a:rPr lang="en"/>
              <a:t>This is not the time to comment on your partner’s responses</a:t>
            </a:r>
            <a:endParaRPr/>
          </a:p>
          <a:p>
            <a:pPr marL="457200" lvl="0" indent="-355600" rtl="0">
              <a:spcBef>
                <a:spcPts val="0"/>
              </a:spcBef>
              <a:spcAft>
                <a:spcPts val="0"/>
              </a:spcAft>
              <a:buSzPts val="2000"/>
              <a:buChar char="○"/>
            </a:pPr>
            <a:r>
              <a:rPr lang="en"/>
              <a:t>Jot down thoughts you have in response to the questions</a:t>
            </a:r>
            <a:endParaRPr/>
          </a:p>
          <a:p>
            <a:pPr marL="457200" lvl="0" indent="-355600" rtl="0">
              <a:spcBef>
                <a:spcPts val="0"/>
              </a:spcBef>
              <a:spcAft>
                <a:spcPts val="0"/>
              </a:spcAft>
              <a:buSzPts val="2000"/>
              <a:buChar char="○"/>
            </a:pPr>
            <a:r>
              <a:rPr lang="en"/>
              <a:t>At the end, come back together with your co-teacher and discuss your reactions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40"/>
        <p:cNvGrpSpPr/>
        <p:nvPr/>
      </p:nvGrpSpPr>
      <p:grpSpPr>
        <a:xfrm>
          <a:off x="0" y="0"/>
          <a:ext cx="0" cy="0"/>
          <a:chOff x="0" y="0"/>
          <a:chExt cx="0" cy="0"/>
        </a:xfrm>
      </p:grpSpPr>
      <p:sp>
        <p:nvSpPr>
          <p:cNvPr id="441" name="Shape 441"/>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a:t>Conflict Resolution</a:t>
            </a:r>
            <a:endParaRPr/>
          </a:p>
        </p:txBody>
      </p:sp>
      <p:sp>
        <p:nvSpPr>
          <p:cNvPr id="442" name="Shape 442"/>
          <p:cNvSpPr txBox="1">
            <a:spLocks noGrp="1"/>
          </p:cNvSpPr>
          <p:nvPr>
            <p:ph type="body" idx="1"/>
          </p:nvPr>
        </p:nvSpPr>
        <p:spPr>
          <a:xfrm>
            <a:off x="2701350" y="1321550"/>
            <a:ext cx="5492700" cy="2979300"/>
          </a:xfrm>
          <a:prstGeom prst="rect">
            <a:avLst/>
          </a:prstGeom>
        </p:spPr>
        <p:txBody>
          <a:bodyPr spcFirstLastPara="1" wrap="square" lIns="91425" tIns="91425" rIns="91425" bIns="91425" anchor="t" anchorCtr="0">
            <a:noAutofit/>
          </a:bodyPr>
          <a:lstStyle/>
          <a:p>
            <a:pPr marL="457200" lvl="0" indent="-381000" rtl="0">
              <a:spcBef>
                <a:spcPts val="600"/>
              </a:spcBef>
              <a:spcAft>
                <a:spcPts val="0"/>
              </a:spcAft>
              <a:buSzPts val="2400"/>
              <a:buChar char="○"/>
            </a:pPr>
            <a:r>
              <a:rPr lang="en" sz="2400"/>
              <a:t>One of the most difficult parts of co-teaching</a:t>
            </a:r>
            <a:endParaRPr sz="2400"/>
          </a:p>
          <a:p>
            <a:pPr marL="457200" lvl="0" indent="-381000" rtl="0">
              <a:spcBef>
                <a:spcPts val="0"/>
              </a:spcBef>
              <a:spcAft>
                <a:spcPts val="0"/>
              </a:spcAft>
              <a:buSzPts val="2400"/>
              <a:buChar char="○"/>
            </a:pPr>
            <a:r>
              <a:rPr lang="en" sz="2400"/>
              <a:t>Unavoidable</a:t>
            </a:r>
            <a:endParaRPr sz="2400"/>
          </a:p>
          <a:p>
            <a:pPr marL="457200" lvl="0" indent="-381000" rtl="0">
              <a:spcBef>
                <a:spcPts val="0"/>
              </a:spcBef>
              <a:spcAft>
                <a:spcPts val="0"/>
              </a:spcAft>
              <a:buSzPts val="2400"/>
              <a:buChar char="○"/>
            </a:pPr>
            <a:r>
              <a:rPr lang="en" sz="2400"/>
              <a:t>Not a win/lose situation</a:t>
            </a:r>
            <a:endParaRPr sz="2400"/>
          </a:p>
          <a:p>
            <a:pPr marL="457200" lvl="0" indent="-381000" rtl="0">
              <a:spcBef>
                <a:spcPts val="0"/>
              </a:spcBef>
              <a:spcAft>
                <a:spcPts val="0"/>
              </a:spcAft>
              <a:buSzPts val="2400"/>
              <a:buChar char="○"/>
            </a:pPr>
            <a:r>
              <a:rPr lang="en" sz="2400"/>
              <a:t>Remember, co-teaching is a marriage</a:t>
            </a:r>
            <a:endParaRPr sz="2400"/>
          </a:p>
        </p:txBody>
      </p:sp>
    </p:spTree>
  </p:cSld>
  <p:clrMapOvr>
    <a:masterClrMapping/>
  </p:clrMapOvr>
</p:sld>
</file>

<file path=ppt/theme/theme1.xml><?xml version="1.0" encoding="utf-8"?>
<a:theme xmlns:a="http://schemas.openxmlformats.org/drawingml/2006/main" name="Kent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683</Words>
  <Application>Microsoft Macintosh PowerPoint</Application>
  <PresentationFormat>On-screen Show (16:9)</PresentationFormat>
  <Paragraphs>105</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Kent template</vt:lpstr>
      <vt:lpstr>Co-Teaching &amp; Co-Planning  101 Alejandra Howell and  Kaitlin Johnson  Presenters</vt:lpstr>
      <vt:lpstr>Co-Teaching: All about  Apple  Sweaters</vt:lpstr>
      <vt:lpstr>Co-Teaching and Co-Planning 101 Take Aways</vt:lpstr>
      <vt:lpstr>Relationships and Co-Teaching</vt:lpstr>
      <vt:lpstr>Relationships and Co-Teaching</vt:lpstr>
      <vt:lpstr>Getting to Know Each Other</vt:lpstr>
      <vt:lpstr>Getting to Know Each Other</vt:lpstr>
      <vt:lpstr>Getting to Know Each Other</vt:lpstr>
      <vt:lpstr>Conflict Resolution</vt:lpstr>
      <vt:lpstr>Conflict Resolution</vt:lpstr>
      <vt:lpstr>The Six Co-Teaching Models</vt:lpstr>
      <vt:lpstr>PowerPoint Presentation</vt:lpstr>
      <vt:lpstr>PowerPoint Presentation</vt:lpstr>
      <vt:lpstr>PowerPoint Presentation</vt:lpstr>
      <vt:lpstr>Team, Complementary &amp; Stationary</vt:lpstr>
      <vt:lpstr>Activity! In your group: Review your assigned co-teaching model Plan a mini lesson to teach the model to others in the style of that model You should cover the pros and cons of the model Include a visual representation to facilitate understanding You will have 5 minutes to plan, and 5 minutes to teach to others. </vt:lpstr>
      <vt:lpstr>Collaborative Co-Planning </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Co-Teaching &amp; Co-Planning  101 Alejandra Howell and  Kaitlin Johnson  Presenters</dc:title>
  <cp:lastModifiedBy>Maria Garcia</cp:lastModifiedBy>
  <cp:revision>1</cp:revision>
  <dcterms:modified xsi:type="dcterms:W3CDTF">2018-01-23T19:48:56Z</dcterms:modified>
</cp:coreProperties>
</file>